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74" r:id="rId3"/>
    <p:sldId id="257" r:id="rId4"/>
    <p:sldId id="258" r:id="rId5"/>
    <p:sldId id="282" r:id="rId6"/>
    <p:sldId id="259" r:id="rId7"/>
    <p:sldId id="260" r:id="rId8"/>
    <p:sldId id="261" r:id="rId9"/>
    <p:sldId id="262" r:id="rId10"/>
    <p:sldId id="263" r:id="rId11"/>
    <p:sldId id="278" r:id="rId12"/>
    <p:sldId id="264" r:id="rId13"/>
    <p:sldId id="265" r:id="rId14"/>
    <p:sldId id="266" r:id="rId15"/>
    <p:sldId id="267" r:id="rId16"/>
    <p:sldId id="268" r:id="rId17"/>
    <p:sldId id="269" r:id="rId18"/>
    <p:sldId id="270" r:id="rId19"/>
    <p:sldId id="271" r:id="rId20"/>
    <p:sldId id="272" r:id="rId21"/>
    <p:sldId id="273" r:id="rId22"/>
    <p:sldId id="279" r:id="rId23"/>
    <p:sldId id="277" r:id="rId24"/>
    <p:sldId id="276" r:id="rId25"/>
    <p:sldId id="256" r:id="rId26"/>
    <p:sldId id="281" r:id="rId27"/>
    <p:sldId id="280" r:id="rId28"/>
    <p:sldId id="275"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FF99"/>
    <a:srgbClr val="99FF99"/>
    <a:srgbClr val="99CCFF"/>
    <a:srgbClr val="FF6600"/>
    <a:srgbClr val="CC99FF"/>
    <a:srgbClr val="FFFFCC"/>
    <a:srgbClr val="FFCCCC"/>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D7392-E220-4995-8B63-FC6D79509116}" type="datetimeFigureOut">
              <a:rPr lang="fr-FR" smtClean="0"/>
              <a:pPr/>
              <a:t>20/05/2024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E86B4-162D-4D73-95C4-4E7177E984E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FE86B4-162D-4D73-95C4-4E7177E984EE}" type="slidenum">
              <a:rPr lang="fr-FR" smtClean="0"/>
              <a:pPr/>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99FB338-656A-4CB6-B28B-02154F5EDA55}"/>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C0E4E68B-24D6-45C5-832B-F085A4E7F15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0821995C-1B1D-421B-BDAE-E55C91CC0FA6}"/>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5" name="Espace réservé du pied de page 4">
            <a:extLst>
              <a:ext uri="{FF2B5EF4-FFF2-40B4-BE49-F238E27FC236}">
                <a16:creationId xmlns="" xmlns:a16="http://schemas.microsoft.com/office/drawing/2014/main" id="{31166916-37AA-4CE3-A22D-E83275CE37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398BC0B3-4A71-4F32-B902-913B4EE108BE}"/>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387163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5BEF229-DA6D-45DD-9B26-E0993572EE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BCA464D6-8986-45D2-A03E-A35DFF8DEA7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2B49A51-E809-4F45-B76E-A73899962306}"/>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5" name="Espace réservé du pied de page 4">
            <a:extLst>
              <a:ext uri="{FF2B5EF4-FFF2-40B4-BE49-F238E27FC236}">
                <a16:creationId xmlns="" xmlns:a16="http://schemas.microsoft.com/office/drawing/2014/main" id="{AE9DF48C-50D9-40F1-B41F-5A8849B8D1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A88E20E5-02DD-40D2-8E19-8CA2BF976535}"/>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1369682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6C24A67-C60D-4E14-9C88-6FF53BF3BF4F}"/>
              </a:ext>
            </a:extLst>
          </p:cNvPr>
          <p:cNvSpPr>
            <a:spLocks noGrp="1"/>
          </p:cNvSpPr>
          <p:nvPr>
            <p:ph type="title"/>
          </p:nvPr>
        </p:nvSpPr>
        <p:spPr>
          <a:xfrm>
            <a:off x="623888" y="1709739"/>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AAAD6426-76F5-444C-9303-51809E343E47}"/>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039C1535-A592-43BF-86A3-5108CCD17147}"/>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5" name="Espace réservé du pied de page 4">
            <a:extLst>
              <a:ext uri="{FF2B5EF4-FFF2-40B4-BE49-F238E27FC236}">
                <a16:creationId xmlns="" xmlns:a16="http://schemas.microsoft.com/office/drawing/2014/main" id="{7086BEB1-616D-4E73-AEDB-F92F5A840F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45ED5440-01AA-42FD-B69E-8349EAA1AF3E}"/>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3267939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748DB9F-0BA4-4938-84E0-34C76C0FC69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F587A69A-7DDB-4FE3-B91A-21D6AD9BF58A}"/>
              </a:ext>
            </a:extLst>
          </p:cNvPr>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920C9329-633E-438D-996E-576C209919ED}"/>
              </a:ext>
            </a:extLst>
          </p:cNvPr>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9B1F10A3-26AE-40F8-9955-68CFFAAB072B}"/>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6" name="Espace réservé du pied de page 5">
            <a:extLst>
              <a:ext uri="{FF2B5EF4-FFF2-40B4-BE49-F238E27FC236}">
                <a16:creationId xmlns="" xmlns:a16="http://schemas.microsoft.com/office/drawing/2014/main" id="{C97818B2-8B34-402F-BFA1-2669B789CA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A3DFEB78-35BA-49E8-B327-60875357FA9C}"/>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1647604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5E7EFFF-FFB9-497B-AB2B-87770C0C30A0}"/>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C75A63B5-C8D4-4BB4-BC38-29E4701C78F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9E361F6A-495A-4579-9F06-16BE260094D2}"/>
              </a:ext>
            </a:extLst>
          </p:cNvPr>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23B471A1-9414-443C-8D0F-7EA9C2E4E93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2966E6EF-1ABC-4E03-A5EA-818D814EB62C}"/>
              </a:ext>
            </a:extLst>
          </p:cNvPr>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3D56BE91-D928-431D-8451-725F5B8FAB84}"/>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8" name="Espace réservé du pied de page 7">
            <a:extLst>
              <a:ext uri="{FF2B5EF4-FFF2-40B4-BE49-F238E27FC236}">
                <a16:creationId xmlns="" xmlns:a16="http://schemas.microsoft.com/office/drawing/2014/main" id="{960323A9-166A-416B-B12B-9368DAA7171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A637AAB3-C7DD-4D37-8D33-566DD5770994}"/>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2993631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C7EFD22-645D-4903-8596-FD46B5E6BE1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7079E8F1-C372-4C14-BA2E-12F12EB24C97}"/>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4" name="Espace réservé du pied de page 3">
            <a:extLst>
              <a:ext uri="{FF2B5EF4-FFF2-40B4-BE49-F238E27FC236}">
                <a16:creationId xmlns="" xmlns:a16="http://schemas.microsoft.com/office/drawing/2014/main" id="{38143D99-8DEA-4AA6-ABFE-17ABA262A19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87B03004-154C-4DD4-B668-E093A9B9464D}"/>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1056164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3CB7023C-C157-477F-8825-0513AA6E0B98}"/>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3" name="Espace réservé du pied de page 2">
            <a:extLst>
              <a:ext uri="{FF2B5EF4-FFF2-40B4-BE49-F238E27FC236}">
                <a16:creationId xmlns="" xmlns:a16="http://schemas.microsoft.com/office/drawing/2014/main" id="{C11A4EF8-2F3D-461C-AB24-F7A0FAEB654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36A29329-AE78-40EB-A533-49D6225751A5}"/>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740978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45EE4FF-2B42-48C6-AB8A-A0BC441EEBC5}"/>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0DAB94D4-1497-4486-87B3-4EE238D8AD7C}"/>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533AA0E2-D80E-461F-980D-A46429DA27C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BB17B24A-B435-4DC7-9A8A-6B844282A448}"/>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6" name="Espace réservé du pied de page 5">
            <a:extLst>
              <a:ext uri="{FF2B5EF4-FFF2-40B4-BE49-F238E27FC236}">
                <a16:creationId xmlns="" xmlns:a16="http://schemas.microsoft.com/office/drawing/2014/main" id="{754C202B-095A-4A05-95C3-2FEAC8244E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30333669-BA05-4D0E-8E6B-39D3263EE7D2}"/>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29274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C658841-3ECE-4700-A77D-C99B9FE4A36E}"/>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A1FC63CD-2AF7-4F1E-A073-DE3C853A6E9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927434BC-7A00-402F-8D1E-B791DED0000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F9D3C4B1-C5B2-4789-AFFF-C71EC2429D6D}"/>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6" name="Espace réservé du pied de page 5">
            <a:extLst>
              <a:ext uri="{FF2B5EF4-FFF2-40B4-BE49-F238E27FC236}">
                <a16:creationId xmlns="" xmlns:a16="http://schemas.microsoft.com/office/drawing/2014/main" id="{0CBF211B-B993-4780-8FC3-80685B586A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D925870A-11EA-49EC-B87E-B10920683E6E}"/>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1335026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8B09089-18E7-4D60-B473-AC0C6AA181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40ABCF6D-C5A3-4B6A-82E1-371D590AB20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DADAF21-73F1-4642-A722-96A6A14E1FC1}"/>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5" name="Espace réservé du pied de page 4">
            <a:extLst>
              <a:ext uri="{FF2B5EF4-FFF2-40B4-BE49-F238E27FC236}">
                <a16:creationId xmlns="" xmlns:a16="http://schemas.microsoft.com/office/drawing/2014/main" id="{739F09C8-5463-41D4-BF63-FE1216A2CA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BC7D9A0F-3166-404B-942E-D9F51C0880AA}"/>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366266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68D8B213-5087-429E-AF4D-D1EA16E40FD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D2581B12-E78F-4B2E-ACCD-E987520BA714}"/>
              </a:ext>
            </a:extLst>
          </p:cNvPr>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77E0DCE0-1252-4882-8031-A116FCFE1006}"/>
              </a:ext>
            </a:extLst>
          </p:cNvPr>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5" name="Espace réservé du pied de page 4">
            <a:extLst>
              <a:ext uri="{FF2B5EF4-FFF2-40B4-BE49-F238E27FC236}">
                <a16:creationId xmlns="" xmlns:a16="http://schemas.microsoft.com/office/drawing/2014/main" id="{7331C9C0-86B5-4491-AA79-6A8A950E46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1B064946-D281-41E0-9AD7-52E88BCB075C}"/>
              </a:ext>
            </a:extLst>
          </p:cNvPr>
          <p:cNvSpPr>
            <a:spLocks noGrp="1"/>
          </p:cNvSpPr>
          <p:nvPr>
            <p:ph type="sldNum" sz="quarter" idx="12"/>
          </p:nvPr>
        </p:nvSpPr>
        <p:spPr/>
        <p:txBody>
          <a:body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101957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5AA81C-C7D4-437F-B744-32683D9314F4}" type="datetimeFigureOut">
              <a:rPr lang="fr-FR" smtClean="0"/>
              <a:pPr/>
              <a:t>20/05/2024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FF84FE-7481-4943-A199-A05186D4EC0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AA81C-C7D4-437F-B744-32683D9314F4}" type="datetimeFigureOut">
              <a:rPr lang="fr-FR" smtClean="0"/>
              <a:pPr/>
              <a:t>20/05/2024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F84FE-7481-4943-A199-A05186D4EC0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AAB5D34F-A210-4777-8FF0-635BFCE665A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79F7DFF9-D93D-4413-9830-EE2E31FB0D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F303EB38-D68B-49FE-A20C-2E1ED522E2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AA81C-C7D4-437F-B744-32683D9314F4}" type="datetimeFigureOut">
              <a:rPr lang="fr-FR" smtClean="0"/>
              <a:pPr/>
              <a:t>20/05/2024</a:t>
            </a:fld>
            <a:endParaRPr lang="fr-FR"/>
          </a:p>
        </p:txBody>
      </p:sp>
      <p:sp>
        <p:nvSpPr>
          <p:cNvPr id="5" name="Espace réservé du pied de page 4">
            <a:extLst>
              <a:ext uri="{FF2B5EF4-FFF2-40B4-BE49-F238E27FC236}">
                <a16:creationId xmlns="" xmlns:a16="http://schemas.microsoft.com/office/drawing/2014/main" id="{3DF128FE-43D4-4CCB-9C98-849E667153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F2EF804B-6B72-4AA2-84FE-24E7DABAAD0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F84FE-7481-4943-A199-A05186D4EC00}" type="slidenum">
              <a:rPr lang="fr-FR" smtClean="0"/>
              <a:pPr/>
              <a:t>‹N°›</a:t>
            </a:fld>
            <a:endParaRPr lang="fr-FR"/>
          </a:p>
        </p:txBody>
      </p:sp>
    </p:spTree>
    <p:extLst>
      <p:ext uri="{BB962C8B-B14F-4D97-AF65-F5344CB8AC3E}">
        <p14:creationId xmlns="" xmlns:p14="http://schemas.microsoft.com/office/powerpoint/2010/main" val="3526479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99">
            <a:alpha val="71765"/>
          </a:srgbClr>
        </a:solidFill>
        <a:effectLst/>
      </p:bgPr>
    </p:bg>
    <p:spTree>
      <p:nvGrpSpPr>
        <p:cNvPr id="1" name=""/>
        <p:cNvGrpSpPr/>
        <p:nvPr/>
      </p:nvGrpSpPr>
      <p:grpSpPr>
        <a:xfrm>
          <a:off x="0" y="0"/>
          <a:ext cx="0" cy="0"/>
          <a:chOff x="0" y="0"/>
          <a:chExt cx="0" cy="0"/>
        </a:xfrm>
      </p:grpSpPr>
      <p:pic>
        <p:nvPicPr>
          <p:cNvPr id="3076" name="Picture 4" descr="15 bonnes raisons de ne pas parler de #BonheurAuTravail - I love SIRH"/>
          <p:cNvPicPr>
            <a:picLocks noChangeAspect="1" noChangeArrowheads="1"/>
          </p:cNvPicPr>
          <p:nvPr/>
        </p:nvPicPr>
        <p:blipFill>
          <a:blip r:embed="rId2" cstate="print"/>
          <a:srcRect/>
          <a:stretch>
            <a:fillRect/>
          </a:stretch>
        </p:blipFill>
        <p:spPr bwMode="auto">
          <a:xfrm>
            <a:off x="0" y="1844824"/>
            <a:ext cx="9114860" cy="5013176"/>
          </a:xfrm>
          <a:prstGeom prst="rect">
            <a:avLst/>
          </a:prstGeom>
          <a:noFill/>
        </p:spPr>
      </p:pic>
      <p:sp>
        <p:nvSpPr>
          <p:cNvPr id="2" name="Titre 1"/>
          <p:cNvSpPr>
            <a:spLocks noGrp="1"/>
          </p:cNvSpPr>
          <p:nvPr>
            <p:ph type="ctrTitle"/>
          </p:nvPr>
        </p:nvSpPr>
        <p:spPr>
          <a:xfrm>
            <a:off x="971600" y="260648"/>
            <a:ext cx="7772400" cy="1470025"/>
          </a:xfrm>
        </p:spPr>
        <p:txBody>
          <a:bodyPr>
            <a:normAutofit fontScale="90000"/>
          </a:bodyPr>
          <a:lstStyle/>
          <a:p>
            <a:r>
              <a:rPr lang="fr-FR" b="1" dirty="0" smtClean="0"/>
              <a:t>Recueil de poèmes</a:t>
            </a:r>
            <a:br>
              <a:rPr lang="fr-FR" b="1" dirty="0" smtClean="0"/>
            </a:br>
            <a:r>
              <a:rPr lang="fr-FR" b="1" dirty="0" smtClean="0"/>
              <a:t>Projet Mal être/Bien être</a:t>
            </a:r>
            <a:br>
              <a:rPr lang="fr-FR" b="1" dirty="0" smtClean="0"/>
            </a:br>
            <a:r>
              <a:rPr lang="fr-FR" b="1" dirty="0" smtClean="0"/>
              <a:t>Classe de 2</a:t>
            </a:r>
            <a:r>
              <a:rPr lang="fr-FR" b="1" baseline="30000" dirty="0" smtClean="0"/>
              <a:t>nde</a:t>
            </a:r>
            <a:r>
              <a:rPr lang="fr-FR" b="1" dirty="0" smtClean="0"/>
              <a:t>12</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 choses que vous ignorez au sujet des arcs-en-ciel | Arc en ciel paysage,  Photo arc en ciel, Arc en ciel"/>
          <p:cNvPicPr>
            <a:picLocks noChangeAspect="1" noChangeArrowheads="1"/>
          </p:cNvPicPr>
          <p:nvPr/>
        </p:nvPicPr>
        <p:blipFill>
          <a:blip r:embed="rId2" cstate="print"/>
          <a:srcRect/>
          <a:stretch>
            <a:fillRect/>
          </a:stretch>
        </p:blipFill>
        <p:spPr bwMode="auto">
          <a:xfrm>
            <a:off x="0" y="0"/>
            <a:ext cx="9144000" cy="6864530"/>
          </a:xfrm>
          <a:prstGeom prst="rect">
            <a:avLst/>
          </a:prstGeom>
          <a:noFill/>
        </p:spPr>
      </p:pic>
      <p:sp>
        <p:nvSpPr>
          <p:cNvPr id="4" name="Rectangle 3"/>
          <p:cNvSpPr/>
          <p:nvPr/>
        </p:nvSpPr>
        <p:spPr>
          <a:xfrm>
            <a:off x="539552" y="116632"/>
            <a:ext cx="7776864" cy="4801314"/>
          </a:xfrm>
          <a:prstGeom prst="rect">
            <a:avLst/>
          </a:prstGeom>
        </p:spPr>
        <p:txBody>
          <a:bodyPr wrap="square">
            <a:spAutoFit/>
          </a:bodyPr>
          <a:lstStyle/>
          <a:p>
            <a:r>
              <a:rPr lang="fr-FR" dirty="0" smtClean="0"/>
              <a:t>Les jours </a:t>
            </a:r>
            <a:r>
              <a:rPr lang="fr-FR" dirty="0" smtClean="0"/>
              <a:t>s'enchaînent</a:t>
            </a:r>
            <a:r>
              <a:rPr lang="fr-FR" dirty="0" smtClean="0"/>
              <a:t>, les semaines passent</a:t>
            </a:r>
          </a:p>
          <a:p>
            <a:r>
              <a:rPr lang="fr-FR" dirty="0" smtClean="0"/>
              <a:t>​J'attends ce moment loin de ma cage</a:t>
            </a:r>
          </a:p>
          <a:p>
            <a:r>
              <a:rPr lang="fr-FR" dirty="0" smtClean="0"/>
              <a:t>​M'enfermer dans ma tour loin du tapage</a:t>
            </a:r>
          </a:p>
          <a:p>
            <a:r>
              <a:rPr lang="fr-FR" dirty="0" smtClean="0"/>
              <a:t>​Mon royaume où rien ne me menace</a:t>
            </a:r>
          </a:p>
          <a:p>
            <a:r>
              <a:rPr lang="fr-FR" dirty="0" smtClean="0"/>
              <a:t>​</a:t>
            </a:r>
          </a:p>
          <a:p>
            <a:r>
              <a:rPr lang="fr-FR" dirty="0" smtClean="0"/>
              <a:t>Dehors ce monde en gris foncé</a:t>
            </a:r>
          </a:p>
          <a:p>
            <a:r>
              <a:rPr lang="fr-FR" dirty="0" smtClean="0"/>
              <a:t>La peur, le doute, la solitude</a:t>
            </a:r>
          </a:p>
          <a:p>
            <a:r>
              <a:rPr lang="fr-FR" dirty="0" smtClean="0"/>
              <a:t>Des sentiments qui font accroître mon incertitude</a:t>
            </a:r>
          </a:p>
          <a:p>
            <a:r>
              <a:rPr lang="fr-FR" dirty="0" smtClean="0"/>
              <a:t>​Franchement me donne envie de pleurer</a:t>
            </a:r>
          </a:p>
          <a:p>
            <a:r>
              <a:rPr lang="fr-FR" dirty="0" smtClean="0"/>
              <a:t>​</a:t>
            </a:r>
          </a:p>
          <a:p>
            <a:endParaRPr lang="fr-FR" dirty="0" smtClean="0"/>
          </a:p>
          <a:p>
            <a:endParaRPr lang="fr-FR" dirty="0" smtClean="0"/>
          </a:p>
          <a:p>
            <a:pPr lvl="2"/>
            <a:endParaRPr lang="fr-FR" dirty="0" smtClean="0"/>
          </a:p>
          <a:p>
            <a:pPr lvl="8"/>
            <a:r>
              <a:rPr lang="fr-FR" dirty="0" smtClean="0"/>
              <a:t>Se rappeler ce ne sont que des pensées</a:t>
            </a:r>
          </a:p>
          <a:p>
            <a:pPr lvl="8"/>
            <a:r>
              <a:rPr lang="fr-FR" dirty="0" smtClean="0"/>
              <a:t>​Respirer et essuyer ses larmes</a:t>
            </a:r>
          </a:p>
          <a:p>
            <a:pPr lvl="8"/>
            <a:r>
              <a:rPr lang="fr-FR" dirty="0" smtClean="0"/>
              <a:t>​Ne plus prêter attention au vacarme</a:t>
            </a:r>
          </a:p>
          <a:p>
            <a:pPr lvl="8"/>
            <a:r>
              <a:rPr lang="fr-FR" dirty="0" smtClean="0"/>
              <a:t>Se relever et continuer d'avancer.</a:t>
            </a:r>
            <a:endParaRPr lang="fr-FR"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4">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4">
                                            <p:txEl>
                                              <p:pRg st="4" end="4"/>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4">
                                            <p:txEl>
                                              <p:pRg st="5" end="5"/>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4">
                                            <p:txEl>
                                              <p:pRg st="6" end="6"/>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4">
                                            <p:txEl>
                                              <p:pRg st="7" end="7"/>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4">
                                            <p:txEl>
                                              <p:pRg st="8" end="8"/>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4">
                                            <p:txEl>
                                              <p:pRg st="9" end="9"/>
                                            </p:txEl>
                                          </p:spTgt>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4">
                                            <p:txEl>
                                              <p:pRg st="13" end="13"/>
                                            </p:txEl>
                                          </p:spTgt>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4">
                                            <p:txEl>
                                              <p:pRg st="14" end="14"/>
                                            </p:txEl>
                                          </p:spTgt>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4">
                                            <p:txEl>
                                              <p:pRg st="15" end="15"/>
                                            </p:txEl>
                                          </p:spTgt>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4">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top au harcèlement"/>
          <p:cNvPicPr>
            <a:picLocks noChangeAspect="1" noChangeArrowheads="1"/>
          </p:cNvPicPr>
          <p:nvPr/>
        </p:nvPicPr>
        <p:blipFill>
          <a:blip r:embed="rId2" cstate="print"/>
          <a:srcRect l="3460" r="4561" b="5668"/>
          <a:stretch>
            <a:fillRect/>
          </a:stretch>
        </p:blipFill>
        <p:spPr bwMode="auto">
          <a:xfrm>
            <a:off x="1" y="0"/>
            <a:ext cx="9144000" cy="6858000"/>
          </a:xfrm>
          <a:prstGeom prst="rect">
            <a:avLst/>
          </a:prstGeom>
          <a:noFill/>
        </p:spPr>
      </p:pic>
      <p:sp>
        <p:nvSpPr>
          <p:cNvPr id="3" name="Espace réservé du contenu 2"/>
          <p:cNvSpPr>
            <a:spLocks noGrp="1"/>
          </p:cNvSpPr>
          <p:nvPr>
            <p:ph idx="1"/>
          </p:nvPr>
        </p:nvSpPr>
        <p:spPr>
          <a:xfrm>
            <a:off x="628650" y="404664"/>
            <a:ext cx="7886700" cy="6264696"/>
          </a:xfrm>
        </p:spPr>
        <p:txBody>
          <a:bodyPr>
            <a:normAutofit fontScale="85000" lnSpcReduction="20000"/>
          </a:bodyPr>
          <a:lstStyle/>
          <a:p>
            <a:pPr lvl="5">
              <a:buNone/>
            </a:pPr>
            <a:r>
              <a:rPr lang="fr-FR" sz="2400" b="1" dirty="0" smtClean="0"/>
              <a:t>Le harcèlement mal, un fléau destructeur,</a:t>
            </a:r>
          </a:p>
          <a:p>
            <a:pPr lvl="5">
              <a:buNone/>
            </a:pPr>
            <a:r>
              <a:rPr lang="fr-FR" sz="2400" b="1" dirty="0" smtClean="0"/>
              <a:t>Brise les âmes, les dépossédant de cœurs.</a:t>
            </a:r>
          </a:p>
          <a:p>
            <a:pPr lvl="5">
              <a:buNone/>
            </a:pPr>
            <a:r>
              <a:rPr lang="fr-FR" sz="2400" b="1" dirty="0" smtClean="0"/>
              <a:t>Le harcèlement sombre, poison de nos vies,</a:t>
            </a:r>
          </a:p>
          <a:p>
            <a:pPr lvl="5">
              <a:buNone/>
            </a:pPr>
            <a:r>
              <a:rPr lang="fr-FR" sz="2400" b="1" dirty="0" smtClean="0"/>
              <a:t>Il casse les rêves, étouffe les envies.</a:t>
            </a:r>
          </a:p>
          <a:p>
            <a:pPr lvl="5">
              <a:buNone/>
            </a:pPr>
            <a:r>
              <a:rPr lang="fr-FR" sz="2400" b="1" dirty="0" smtClean="0"/>
              <a:t>​Le harcèlement mal, sombre réalité,</a:t>
            </a:r>
          </a:p>
          <a:p>
            <a:pPr lvl="5">
              <a:buNone/>
            </a:pPr>
            <a:r>
              <a:rPr lang="fr-FR" sz="2400" b="1" dirty="0" smtClean="0"/>
              <a:t>​Qui blesse les cœurs, engendre la cruauté.</a:t>
            </a:r>
          </a:p>
          <a:p>
            <a:pPr>
              <a:buNone/>
            </a:pPr>
            <a:endParaRPr lang="fr-FR" dirty="0" smtClean="0"/>
          </a:p>
          <a:p>
            <a:pPr>
              <a:buNone/>
            </a:pPr>
            <a:endParaRPr lang="fr-FR" sz="2000" b="1" dirty="0" smtClean="0"/>
          </a:p>
          <a:p>
            <a:pPr>
              <a:buNone/>
            </a:pPr>
            <a:endParaRPr lang="fr-FR" sz="2000" b="1" dirty="0" smtClean="0"/>
          </a:p>
          <a:p>
            <a:pPr>
              <a:buNone/>
            </a:pPr>
            <a:endParaRPr lang="fr-FR" sz="2000" b="1" dirty="0" smtClean="0"/>
          </a:p>
          <a:p>
            <a:pPr>
              <a:buNone/>
            </a:pPr>
            <a:endParaRPr lang="fr-FR" sz="2000" b="1" dirty="0" smtClean="0"/>
          </a:p>
          <a:p>
            <a:pPr>
              <a:buNone/>
            </a:pPr>
            <a:endParaRPr lang="fr-FR" sz="2000" b="1" dirty="0" smtClean="0"/>
          </a:p>
          <a:p>
            <a:pPr>
              <a:buNone/>
            </a:pPr>
            <a:endParaRPr lang="fr-FR" sz="2000" b="1" dirty="0" smtClean="0"/>
          </a:p>
          <a:p>
            <a:pPr>
              <a:buNone/>
            </a:pPr>
            <a:endParaRPr lang="fr-FR" sz="2000" b="1" dirty="0" smtClean="0"/>
          </a:p>
          <a:p>
            <a:pPr lvl="5">
              <a:buNone/>
            </a:pPr>
            <a:endParaRPr lang="fr-FR" sz="2200" b="1" dirty="0" smtClean="0"/>
          </a:p>
          <a:p>
            <a:pPr lvl="5">
              <a:buNone/>
            </a:pPr>
            <a:r>
              <a:rPr lang="fr-FR" sz="2200" b="1" dirty="0" smtClean="0"/>
              <a:t>Dans ce monde ou tout semble sombre et sans espoir, </a:t>
            </a:r>
          </a:p>
          <a:p>
            <a:pPr lvl="5">
              <a:buNone/>
            </a:pPr>
            <a:r>
              <a:rPr lang="fr-FR" sz="2200" b="1" dirty="0" smtClean="0"/>
              <a:t>Le harcèlement dure, causant désespoir,</a:t>
            </a:r>
          </a:p>
          <a:p>
            <a:pPr lvl="5">
              <a:buNone/>
            </a:pPr>
            <a:r>
              <a:rPr lang="fr-FR" sz="2200" b="1" dirty="0" smtClean="0"/>
              <a:t>La lumière surgit, la position s’améliore.</a:t>
            </a:r>
          </a:p>
          <a:p>
            <a:pPr lvl="5">
              <a:buNone/>
            </a:pPr>
            <a:r>
              <a:rPr lang="fr-FR" sz="2200" b="1" dirty="0" smtClean="0"/>
              <a:t>Ensemble luttons, pour un avenir plus serein.</a:t>
            </a:r>
          </a:p>
          <a:p>
            <a:pPr lvl="5">
              <a:buNone/>
            </a:pPr>
            <a:r>
              <a:rPr lang="fr-FR" sz="2200" b="1" dirty="0" smtClean="0"/>
              <a:t>Le respect revient, tel un brave chevalier,</a:t>
            </a:r>
          </a:p>
          <a:p>
            <a:pPr lvl="5">
              <a:buNone/>
            </a:pPr>
            <a:r>
              <a:rPr lang="fr-FR" sz="2200" b="1" dirty="0" smtClean="0"/>
              <a:t>Je ferai du mot harceler mon </a:t>
            </a:r>
            <a:r>
              <a:rPr lang="fr-FR" sz="2200" b="1" dirty="0" smtClean="0"/>
              <a:t>allié.</a:t>
            </a:r>
            <a:endParaRPr lang="fr-FR" sz="2200" b="1" dirty="0" smtClean="0"/>
          </a:p>
          <a:p>
            <a:pPr>
              <a:buNone/>
            </a:pPr>
            <a:endParaRPr lang="fr-FR"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Effect transition="in" filter="fade">
                                      <p:cBhvr>
                                        <p:cTn id="25" dur="2000"/>
                                        <p:tgtEl>
                                          <p:spTgt spid="3">
                                            <p:txEl>
                                              <p:pRg st="15" end="1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6" end="16"/>
                                            </p:txEl>
                                          </p:spTgt>
                                        </p:tgtEl>
                                        <p:attrNameLst>
                                          <p:attrName>style.visibility</p:attrName>
                                        </p:attrNameLst>
                                      </p:cBhvr>
                                      <p:to>
                                        <p:strVal val="visible"/>
                                      </p:to>
                                    </p:set>
                                    <p:animEffect transition="in" filter="fade">
                                      <p:cBhvr>
                                        <p:cTn id="28" dur="2000"/>
                                        <p:tgtEl>
                                          <p:spTgt spid="3">
                                            <p:txEl>
                                              <p:pRg st="16" end="1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7" end="17"/>
                                            </p:txEl>
                                          </p:spTgt>
                                        </p:tgtEl>
                                        <p:attrNameLst>
                                          <p:attrName>style.visibility</p:attrName>
                                        </p:attrNameLst>
                                      </p:cBhvr>
                                      <p:to>
                                        <p:strVal val="visible"/>
                                      </p:to>
                                    </p:set>
                                    <p:animEffect transition="in" filter="fade">
                                      <p:cBhvr>
                                        <p:cTn id="31" dur="2000"/>
                                        <p:tgtEl>
                                          <p:spTgt spid="3">
                                            <p:txEl>
                                              <p:pRg st="17" end="1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8" end="18"/>
                                            </p:txEl>
                                          </p:spTgt>
                                        </p:tgtEl>
                                        <p:attrNameLst>
                                          <p:attrName>style.visibility</p:attrName>
                                        </p:attrNameLst>
                                      </p:cBhvr>
                                      <p:to>
                                        <p:strVal val="visible"/>
                                      </p:to>
                                    </p:set>
                                    <p:animEffect transition="in" filter="fade">
                                      <p:cBhvr>
                                        <p:cTn id="34" dur="2000"/>
                                        <p:tgtEl>
                                          <p:spTgt spid="3">
                                            <p:txEl>
                                              <p:pRg st="18" end="1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animEffect transition="in" filter="fade">
                                      <p:cBhvr>
                                        <p:cTn id="37" dur="2000"/>
                                        <p:tgtEl>
                                          <p:spTgt spid="3">
                                            <p:txEl>
                                              <p:pRg st="19" end="1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20" end="20"/>
                                            </p:txEl>
                                          </p:spTgt>
                                        </p:tgtEl>
                                        <p:attrNameLst>
                                          <p:attrName>style.visibility</p:attrName>
                                        </p:attrNameLst>
                                      </p:cBhvr>
                                      <p:to>
                                        <p:strVal val="visible"/>
                                      </p:to>
                                    </p:set>
                                    <p:animEffect transition="in" filter="fade">
                                      <p:cBhvr>
                                        <p:cTn id="40" dur="20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327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Arial" charset="0"/>
              </a:rPr>
              <a:t>​  </a:t>
            </a:r>
            <a:r>
              <a:rPr kumimoji="0" lang="fr-FR" sz="1900" b="0" i="0" u="none" strike="noStrike" cap="none" normalizeH="0" baseline="0" smtClean="0">
                <a:ln>
                  <a:noFill/>
                </a:ln>
                <a:solidFill>
                  <a:schemeClr val="tx1"/>
                </a:solidFill>
                <a:effectLst/>
                <a:latin typeface="Arial" charset="0"/>
                <a:cs typeface="Arial" charset="0"/>
              </a:rPr>
              <a:t> </a:t>
            </a:r>
            <a:endParaRPr kumimoji="0" lang="fr-FR" sz="1800" b="0" i="0" u="none" strike="noStrike" cap="none" normalizeH="0" baseline="0" smtClean="0">
              <a:ln>
                <a:noFill/>
              </a:ln>
              <a:solidFill>
                <a:schemeClr val="tx1"/>
              </a:solidFill>
              <a:effectLst/>
              <a:latin typeface="Arial" charset="0"/>
              <a:cs typeface="Arial" charset="0"/>
            </a:endParaRPr>
          </a:p>
        </p:txBody>
      </p:sp>
      <p:sp>
        <p:nvSpPr>
          <p:cNvPr id="32770" name="AutoShape 2" descr="https://enthdf.fr/workspace/document/19b8f660-17de-4daa-b70b-e12935964fef?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Arial" charset="0"/>
              </a:rPr>
              <a:t>​  </a:t>
            </a:r>
            <a:r>
              <a:rPr kumimoji="0" lang="fr-FR" sz="1900" b="0" i="0" u="none" strike="noStrike" cap="none" normalizeH="0" baseline="0" smtClean="0">
                <a:ln>
                  <a:noFill/>
                </a:ln>
                <a:solidFill>
                  <a:schemeClr val="tx1"/>
                </a:solidFill>
                <a:effectLst/>
                <a:latin typeface="Arial" charset="0"/>
                <a:cs typeface="Arial" charset="0"/>
              </a:rPr>
              <a:t> </a:t>
            </a:r>
            <a:endParaRPr kumimoji="0" lang="fr-FR" sz="1800" b="0" i="0" u="none" strike="noStrike" cap="none" normalizeH="0" baseline="0" smtClean="0">
              <a:ln>
                <a:noFill/>
              </a:ln>
              <a:solidFill>
                <a:schemeClr val="tx1"/>
              </a:solidFill>
              <a:effectLst/>
              <a:latin typeface="Arial" charset="0"/>
              <a:cs typeface="Arial" charset="0"/>
            </a:endParaRPr>
          </a:p>
        </p:txBody>
      </p:sp>
      <p:sp>
        <p:nvSpPr>
          <p:cNvPr id="32772" name="AutoShape 4" descr="https://enthdf.fr/workspace/document/19b8f660-17de-4daa-b70b-e12935964fef?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2773"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alpha val="58000"/>
          </a:srgb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32656"/>
            <a:ext cx="9036496" cy="5844307"/>
          </a:xfrm>
        </p:spPr>
        <p:txBody>
          <a:bodyPr>
            <a:normAutofit fontScale="85000" lnSpcReduction="20000"/>
          </a:bodyPr>
          <a:lstStyle/>
          <a:p>
            <a:pPr>
              <a:buNone/>
            </a:pPr>
            <a:r>
              <a:rPr lang="fr-FR" sz="2400" b="1" dirty="0" smtClean="0"/>
              <a:t>Il était tard chez moi on était en janvier</a:t>
            </a:r>
          </a:p>
          <a:p>
            <a:pPr>
              <a:buNone/>
            </a:pPr>
            <a:r>
              <a:rPr lang="fr-FR" sz="2400" b="1" dirty="0" smtClean="0"/>
              <a:t>Et là, ta notification est arrivée</a:t>
            </a:r>
          </a:p>
          <a:p>
            <a:pPr>
              <a:buNone/>
            </a:pPr>
            <a:r>
              <a:rPr lang="fr-FR" sz="2400" b="1" dirty="0" smtClean="0"/>
              <a:t>En l’ouvrant un simple, « c’est fini », apparut</a:t>
            </a:r>
          </a:p>
          <a:p>
            <a:pPr>
              <a:buNone/>
            </a:pPr>
            <a:r>
              <a:rPr lang="fr-FR" sz="2400" b="1" dirty="0" smtClean="0"/>
              <a:t>Mon monde s’est effondré, je suis tombée des nues</a:t>
            </a:r>
          </a:p>
          <a:p>
            <a:pPr>
              <a:buNone/>
            </a:pPr>
            <a:r>
              <a:rPr lang="fr-FR" sz="2400" b="1" dirty="0" smtClean="0"/>
              <a:t>Puis tu m’as bloquée pour ne plus me reparler </a:t>
            </a:r>
          </a:p>
          <a:p>
            <a:pPr>
              <a:buNone/>
            </a:pPr>
            <a:r>
              <a:rPr lang="fr-FR" sz="2400" b="1" dirty="0" smtClean="0"/>
              <a:t>Mon cœur de tes mots tu as brisé, à jamais abîmé</a:t>
            </a:r>
          </a:p>
          <a:p>
            <a:pPr>
              <a:buNone/>
            </a:pPr>
            <a:endParaRPr lang="fr-FR" dirty="0" smtClean="0"/>
          </a:p>
          <a:p>
            <a:pPr>
              <a:buNone/>
            </a:pPr>
            <a:endParaRPr lang="fr-FR" dirty="0" smtClean="0"/>
          </a:p>
          <a:p>
            <a:pPr>
              <a:buNone/>
            </a:pPr>
            <a:endParaRPr lang="fr-FR" dirty="0" smtClean="0"/>
          </a:p>
          <a:p>
            <a:pPr>
              <a:buNone/>
            </a:pPr>
            <a:r>
              <a:rPr lang="fr-FR" dirty="0" smtClean="0"/>
              <a:t>					</a:t>
            </a:r>
            <a:r>
              <a:rPr lang="fr-FR" sz="2500" b="1" dirty="0" smtClean="0"/>
              <a:t>La tristesse qui m’envahit peina à partir</a:t>
            </a:r>
          </a:p>
          <a:p>
            <a:pPr>
              <a:buNone/>
            </a:pPr>
            <a:r>
              <a:rPr lang="fr-FR" sz="2500" b="1" dirty="0" smtClean="0"/>
              <a:t>					Petit à petit, je finis par l’accomplir </a:t>
            </a:r>
          </a:p>
          <a:p>
            <a:pPr>
              <a:buNone/>
            </a:pPr>
            <a:r>
              <a:rPr lang="fr-FR" sz="2500" b="1" dirty="0" smtClean="0"/>
              <a:t>					Cette reconstruction qui était tant demandée</a:t>
            </a:r>
          </a:p>
          <a:p>
            <a:pPr>
              <a:buNone/>
            </a:pPr>
            <a:r>
              <a:rPr lang="fr-FR" sz="2500" b="1" dirty="0" smtClean="0"/>
              <a:t>					Cette page amère, finalement tournée</a:t>
            </a:r>
          </a:p>
          <a:p>
            <a:pPr>
              <a:buNone/>
            </a:pPr>
            <a:r>
              <a:rPr lang="fr-FR" sz="2500" b="1" dirty="0" smtClean="0"/>
              <a:t>					La lumière au bout du tunnel pointa son nez</a:t>
            </a:r>
          </a:p>
          <a:p>
            <a:pPr>
              <a:buNone/>
            </a:pPr>
            <a:r>
              <a:rPr lang="fr-FR" sz="2500" b="1" dirty="0" smtClean="0"/>
              <a:t>					Elle éclaira mon cœur blessé, enfin soigné </a:t>
            </a:r>
          </a:p>
          <a:p>
            <a:pPr>
              <a:buNone/>
            </a:pPr>
            <a:r>
              <a:rPr lang="fr-FR" sz="2500" b="1" dirty="0" smtClean="0"/>
              <a:t> </a:t>
            </a:r>
          </a:p>
          <a:p>
            <a:pPr>
              <a:buNone/>
            </a:pPr>
            <a:endParaRPr lang="fr-FR" dirty="0"/>
          </a:p>
        </p:txBody>
      </p:sp>
      <p:sp>
        <p:nvSpPr>
          <p:cNvPr id="3584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Arial" charset="0"/>
              </a:rPr>
              <a:t>​  </a:t>
            </a:r>
            <a:r>
              <a:rPr kumimoji="0" lang="fr-FR" sz="1900" b="0" i="0" u="none" strike="noStrike" cap="none" normalizeH="0" baseline="0" smtClean="0">
                <a:ln>
                  <a:noFill/>
                </a:ln>
                <a:solidFill>
                  <a:schemeClr val="tx1"/>
                </a:solidFill>
                <a:effectLst/>
                <a:latin typeface="Arial" charset="0"/>
                <a:cs typeface="Arial" charset="0"/>
              </a:rPr>
              <a:t> </a:t>
            </a:r>
            <a:endParaRPr kumimoji="0" lang="fr-FR" sz="1800" b="0" i="0" u="none" strike="noStrike" cap="none" normalizeH="0" baseline="0" smtClean="0">
              <a:ln>
                <a:noFill/>
              </a:ln>
              <a:solidFill>
                <a:schemeClr val="tx1"/>
              </a:solidFill>
              <a:effectLst/>
              <a:latin typeface="Arial" charset="0"/>
              <a:cs typeface="Arial" charset="0"/>
            </a:endParaRPr>
          </a:p>
        </p:txBody>
      </p:sp>
      <p:sp>
        <p:nvSpPr>
          <p:cNvPr id="35842" name="AutoShape 2" descr="https://enthdf.fr/workspace/document/af76ab36-6629-4bc5-b368-bdaa548fe41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5844" name="Picture 4"/>
          <p:cNvPicPr>
            <a:picLocks noChangeAspect="1" noChangeArrowheads="1"/>
          </p:cNvPicPr>
          <p:nvPr/>
        </p:nvPicPr>
        <p:blipFill>
          <a:blip r:embed="rId2" cstate="print"/>
          <a:srcRect/>
          <a:stretch>
            <a:fillRect/>
          </a:stretch>
        </p:blipFill>
        <p:spPr bwMode="auto">
          <a:xfrm>
            <a:off x="5615608" y="188640"/>
            <a:ext cx="3528392" cy="2784805"/>
          </a:xfrm>
          <a:prstGeom prst="rect">
            <a:avLst/>
          </a:prstGeom>
          <a:noFill/>
          <a:ln w="9525">
            <a:noFill/>
            <a:miter lim="800000"/>
            <a:headEnd/>
            <a:tailEnd/>
          </a:ln>
        </p:spPr>
      </p:pic>
      <p:pic>
        <p:nvPicPr>
          <p:cNvPr id="35845" name="Picture 5"/>
          <p:cNvPicPr>
            <a:picLocks noChangeAspect="1" noChangeArrowheads="1"/>
          </p:cNvPicPr>
          <p:nvPr/>
        </p:nvPicPr>
        <p:blipFill>
          <a:blip r:embed="rId3" cstate="print"/>
          <a:srcRect/>
          <a:stretch>
            <a:fillRect/>
          </a:stretch>
        </p:blipFill>
        <p:spPr bwMode="auto">
          <a:xfrm>
            <a:off x="323528" y="2780928"/>
            <a:ext cx="3096344" cy="2949535"/>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additive="base">
                                        <p:cTn id="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 calcmode="lin" valueType="num">
                                      <p:cBhvr additive="base">
                                        <p:cTn id="5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CFF">
            <a:alpha val="37000"/>
          </a:srgbClr>
        </a:solidFill>
        <a:effectLst/>
      </p:bgPr>
    </p:bg>
    <p:spTree>
      <p:nvGrpSpPr>
        <p:cNvPr id="1" name=""/>
        <p:cNvGrpSpPr/>
        <p:nvPr/>
      </p:nvGrpSpPr>
      <p:grpSpPr>
        <a:xfrm>
          <a:off x="0" y="0"/>
          <a:ext cx="0" cy="0"/>
          <a:chOff x="0" y="0"/>
          <a:chExt cx="0" cy="0"/>
        </a:xfrm>
      </p:grpSpPr>
      <p:sp>
        <p:nvSpPr>
          <p:cNvPr id="4" name="Rectangle 3"/>
          <p:cNvSpPr/>
          <p:nvPr/>
        </p:nvSpPr>
        <p:spPr>
          <a:xfrm>
            <a:off x="395536" y="1305342"/>
            <a:ext cx="8280920" cy="5355312"/>
          </a:xfrm>
          <a:prstGeom prst="rect">
            <a:avLst/>
          </a:prstGeom>
        </p:spPr>
        <p:txBody>
          <a:bodyPr wrap="square">
            <a:sp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b="1" dirty="0" smtClean="0">
                <a:solidFill>
                  <a:schemeClr val="bg1">
                    <a:lumMod val="50000"/>
                  </a:schemeClr>
                </a:solidFill>
              </a:rPr>
              <a:t>Chaque matin, tôt, une alarme retentit</a:t>
            </a:r>
          </a:p>
          <a:p>
            <a:r>
              <a:rPr lang="fr-FR" b="1" dirty="0" smtClean="0">
                <a:solidFill>
                  <a:schemeClr val="bg1">
                    <a:lumMod val="50000"/>
                  </a:schemeClr>
                </a:solidFill>
              </a:rPr>
              <a:t>Hélas, c'était juste mon réveil que j'oublie.</a:t>
            </a:r>
          </a:p>
          <a:p>
            <a:r>
              <a:rPr lang="fr-FR" b="1" dirty="0" smtClean="0">
                <a:solidFill>
                  <a:schemeClr val="bg1">
                    <a:lumMod val="50000"/>
                  </a:schemeClr>
                </a:solidFill>
              </a:rPr>
              <a:t>Se réveiller, c'est obligé, pour travailler,</a:t>
            </a:r>
          </a:p>
          <a:p>
            <a:r>
              <a:rPr lang="fr-FR" b="1" dirty="0" smtClean="0">
                <a:solidFill>
                  <a:schemeClr val="bg1">
                    <a:lumMod val="50000"/>
                  </a:schemeClr>
                </a:solidFill>
              </a:rPr>
              <a:t>Bien qu'un très gros stress constant hante mes pensées.</a:t>
            </a:r>
          </a:p>
          <a:p>
            <a:r>
              <a:rPr lang="fr-FR" b="1" dirty="0" smtClean="0">
                <a:solidFill>
                  <a:schemeClr val="bg1">
                    <a:lumMod val="50000"/>
                  </a:schemeClr>
                </a:solidFill>
              </a:rPr>
              <a:t>De mauvaises notes encore, un contrôle encore,</a:t>
            </a:r>
          </a:p>
          <a:p>
            <a:r>
              <a:rPr lang="fr-FR" b="1" dirty="0" smtClean="0">
                <a:solidFill>
                  <a:schemeClr val="bg1">
                    <a:lumMod val="50000"/>
                  </a:schemeClr>
                </a:solidFill>
              </a:rPr>
              <a:t>M'angoisse et de l'intérieur me blesse et me mord.</a:t>
            </a:r>
          </a:p>
          <a:p>
            <a:r>
              <a:rPr lang="fr-FR" b="1" dirty="0" smtClean="0">
                <a:solidFill>
                  <a:schemeClr val="bg1">
                    <a:lumMod val="50000"/>
                  </a:schemeClr>
                </a:solidFill>
              </a:rPr>
              <a:t>​</a:t>
            </a:r>
          </a:p>
          <a:p>
            <a:r>
              <a:rPr lang="fr-FR" b="1" dirty="0" smtClean="0">
                <a:solidFill>
                  <a:schemeClr val="bg1">
                    <a:lumMod val="50000"/>
                  </a:schemeClr>
                </a:solidFill>
              </a:rPr>
              <a:t>Enfin un jour peut-être un devoir supprimé,</a:t>
            </a:r>
          </a:p>
          <a:p>
            <a:r>
              <a:rPr lang="fr-FR" b="1" dirty="0" smtClean="0">
                <a:solidFill>
                  <a:schemeClr val="bg1">
                    <a:lumMod val="50000"/>
                  </a:schemeClr>
                </a:solidFill>
              </a:rPr>
              <a:t>Le stress des notes et des devoirs retiré</a:t>
            </a:r>
          </a:p>
          <a:p>
            <a:r>
              <a:rPr lang="fr-FR" b="1" dirty="0" smtClean="0">
                <a:solidFill>
                  <a:schemeClr val="bg1">
                    <a:lumMod val="50000"/>
                  </a:schemeClr>
                </a:solidFill>
              </a:rPr>
              <a:t>​On ne se fera plus gronder </a:t>
            </a:r>
            <a:r>
              <a:rPr lang="fr-FR" b="1" dirty="0" err="1" smtClean="0">
                <a:solidFill>
                  <a:schemeClr val="bg1">
                    <a:lumMod val="50000"/>
                  </a:schemeClr>
                </a:solidFill>
              </a:rPr>
              <a:t>prs</a:t>
            </a:r>
            <a:r>
              <a:rPr lang="fr-FR" b="1" dirty="0" smtClean="0">
                <a:solidFill>
                  <a:schemeClr val="bg1">
                    <a:lumMod val="50000"/>
                  </a:schemeClr>
                </a:solidFill>
              </a:rPr>
              <a:t> </a:t>
            </a:r>
            <a:r>
              <a:rPr lang="fr-FR" b="1" dirty="0" smtClean="0">
                <a:solidFill>
                  <a:schemeClr val="bg1">
                    <a:lumMod val="50000"/>
                  </a:schemeClr>
                </a:solidFill>
              </a:rPr>
              <a:t>ses parents,</a:t>
            </a:r>
          </a:p>
          <a:p>
            <a:r>
              <a:rPr lang="fr-FR" b="1" dirty="0" smtClean="0">
                <a:solidFill>
                  <a:schemeClr val="bg1">
                    <a:lumMod val="50000"/>
                  </a:schemeClr>
                </a:solidFill>
              </a:rPr>
              <a:t>Puis l'école, ça sera beaucoup plus marrant.</a:t>
            </a:r>
          </a:p>
          <a:p>
            <a:r>
              <a:rPr lang="fr-FR" b="1" dirty="0" smtClean="0">
                <a:solidFill>
                  <a:schemeClr val="bg1">
                    <a:lumMod val="50000"/>
                  </a:schemeClr>
                </a:solidFill>
              </a:rPr>
              <a:t>Tout le monde pourra devenir bienfaiteur,</a:t>
            </a:r>
          </a:p>
          <a:p>
            <a:r>
              <a:rPr lang="fr-FR" b="1" dirty="0" smtClean="0">
                <a:solidFill>
                  <a:schemeClr val="bg1">
                    <a:lumMod val="50000"/>
                  </a:schemeClr>
                </a:solidFill>
              </a:rPr>
              <a:t>Et viendra à l'école avec plein de bonheur.</a:t>
            </a:r>
            <a:endParaRPr lang="fr-FR" b="1" dirty="0">
              <a:solidFill>
                <a:schemeClr val="bg1">
                  <a:lumMod val="50000"/>
                </a:schemeClr>
              </a:solidFill>
            </a:endParaRPr>
          </a:p>
        </p:txBody>
      </p:sp>
      <p:pic>
        <p:nvPicPr>
          <p:cNvPr id="36866" name="Picture 2"/>
          <p:cNvPicPr>
            <a:picLocks noChangeAspect="1" noChangeArrowheads="1"/>
          </p:cNvPicPr>
          <p:nvPr/>
        </p:nvPicPr>
        <p:blipFill>
          <a:blip r:embed="rId2" cstate="print"/>
          <a:srcRect l="2920" r="8020" b="3557"/>
          <a:stretch>
            <a:fillRect/>
          </a:stretch>
        </p:blipFill>
        <p:spPr bwMode="auto">
          <a:xfrm>
            <a:off x="4427984" y="116632"/>
            <a:ext cx="4392488" cy="2924944"/>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 calcmode="lin" valueType="num">
                                      <p:cBhvr additive="base">
                                        <p:cTn id="1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 calcmode="lin" valueType="num">
                                      <p:cBhvr additive="base">
                                        <p:cTn id="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 calcmode="lin" valueType="num">
                                      <p:cBhvr additive="base">
                                        <p:cTn id="2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 calcmode="lin" valueType="num">
                                      <p:cBhvr additive="base">
                                        <p:cTn id="2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 calcmode="lin" valueType="num">
                                      <p:cBhvr additive="base">
                                        <p:cTn id="3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anim calcmode="lin" valueType="num">
                                      <p:cBhvr additive="base">
                                        <p:cTn id="3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anim calcmode="lin" valueType="num">
                                      <p:cBhvr additive="base">
                                        <p:cTn id="3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anim calcmode="lin" valueType="num">
                                      <p:cBhvr additive="base">
                                        <p:cTn id="4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anim calcmode="lin" valueType="num">
                                      <p:cBhvr additive="base">
                                        <p:cTn id="4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17" end="17"/>
                                            </p:txEl>
                                          </p:spTgt>
                                        </p:tgtEl>
                                        <p:attrNameLst>
                                          <p:attrName>style.visibility</p:attrName>
                                        </p:attrNameLst>
                                      </p:cBhvr>
                                      <p:to>
                                        <p:strVal val="visible"/>
                                      </p:to>
                                    </p:set>
                                    <p:anim calcmode="lin" valueType="num">
                                      <p:cBhvr additive="base">
                                        <p:cTn id="51"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7" end="17"/>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xEl>
                                              <p:pRg st="18" end="18"/>
                                            </p:txEl>
                                          </p:spTgt>
                                        </p:tgtEl>
                                        <p:attrNameLst>
                                          <p:attrName>style.visibility</p:attrName>
                                        </p:attrNameLst>
                                      </p:cBhvr>
                                      <p:to>
                                        <p:strVal val="visible"/>
                                      </p:to>
                                    </p:set>
                                    <p:anim calcmode="lin" valueType="num">
                                      <p:cBhvr additive="base">
                                        <p:cTn id="55"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l="36822"/>
          <a:stretch>
            <a:fillRect/>
          </a:stretch>
        </p:blipFill>
        <p:spPr bwMode="auto">
          <a:xfrm>
            <a:off x="0" y="2132856"/>
            <a:ext cx="6471022" cy="4356100"/>
          </a:xfrm>
          <a:prstGeom prst="rect">
            <a:avLst/>
          </a:prstGeom>
          <a:noFill/>
          <a:ln w="9525">
            <a:noFill/>
            <a:miter lim="800000"/>
            <a:headEnd/>
            <a:tailEnd/>
          </a:ln>
        </p:spPr>
      </p:pic>
      <p:pic>
        <p:nvPicPr>
          <p:cNvPr id="37891" name="Picture 3"/>
          <p:cNvPicPr>
            <a:picLocks noChangeAspect="1" noChangeArrowheads="1"/>
          </p:cNvPicPr>
          <p:nvPr/>
        </p:nvPicPr>
        <p:blipFill>
          <a:blip r:embed="rId2" cstate="print"/>
          <a:srcRect t="50000" r="62393"/>
          <a:stretch>
            <a:fillRect/>
          </a:stretch>
        </p:blipFill>
        <p:spPr bwMode="auto">
          <a:xfrm>
            <a:off x="0" y="0"/>
            <a:ext cx="3851920" cy="2178050"/>
          </a:xfrm>
          <a:prstGeom prst="rect">
            <a:avLst/>
          </a:prstGeom>
          <a:noFill/>
          <a:ln w="9525">
            <a:noFill/>
            <a:miter lim="800000"/>
            <a:headEnd/>
            <a:tailEnd/>
          </a:ln>
        </p:spPr>
      </p:pic>
      <p:sp>
        <p:nvSpPr>
          <p:cNvPr id="37890" name="Rectangle 2"/>
          <p:cNvSpPr>
            <a:spLocks noChangeArrowheads="1"/>
          </p:cNvSpPr>
          <p:nvPr/>
        </p:nvSpPr>
        <p:spPr bwMode="auto">
          <a:xfrm>
            <a:off x="323528" y="-1495393"/>
            <a:ext cx="8712968" cy="86792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fr-FR" i="1" dirty="0" smtClean="0">
              <a:solidFill>
                <a:srgbClr val="485365"/>
              </a:solidFill>
              <a:latin typeface="LinLibertine_R"/>
              <a:cs typeface="Arial" pitchFamily="34" charset="0"/>
            </a:endParaRPr>
          </a:p>
          <a:p>
            <a:pPr lvl="0" algn="ctr" fontAlgn="base">
              <a:spcBef>
                <a:spcPct val="0"/>
              </a:spcBef>
              <a:spcAft>
                <a:spcPct val="0"/>
              </a:spcAft>
            </a:pPr>
            <a:endParaRPr lang="fr-FR" i="1" dirty="0" smtClean="0">
              <a:solidFill>
                <a:srgbClr val="485365"/>
              </a:solidFill>
              <a:latin typeface="LinLibertine_R"/>
              <a:cs typeface="Arial" pitchFamily="34" charset="0"/>
            </a:endParaRPr>
          </a:p>
          <a:p>
            <a:pPr lvl="0" algn="ctr" fontAlgn="base">
              <a:spcBef>
                <a:spcPct val="0"/>
              </a:spcBef>
              <a:spcAft>
                <a:spcPct val="0"/>
              </a:spcAft>
            </a:pPr>
            <a:endParaRPr lang="fr-FR" i="1" dirty="0" smtClean="0">
              <a:solidFill>
                <a:srgbClr val="485365"/>
              </a:solidFill>
              <a:latin typeface="LinLibertine_R"/>
              <a:cs typeface="Arial" pitchFamily="34" charset="0"/>
            </a:endParaRPr>
          </a:p>
          <a:p>
            <a:pPr lvl="0" algn="ctr" fontAlgn="base">
              <a:spcBef>
                <a:spcPct val="0"/>
              </a:spcBef>
              <a:spcAft>
                <a:spcPct val="0"/>
              </a:spcAft>
            </a:pPr>
            <a:endParaRPr lang="fr-FR" i="1" dirty="0" smtClean="0">
              <a:solidFill>
                <a:srgbClr val="485365"/>
              </a:solidFill>
              <a:latin typeface="LinLibertine_R"/>
              <a:cs typeface="Arial" pitchFamily="34" charset="0"/>
            </a:endParaRPr>
          </a:p>
          <a:p>
            <a:pPr lvl="0" algn="ctr" fontAlgn="base">
              <a:spcBef>
                <a:spcPct val="0"/>
              </a:spcBef>
              <a:spcAft>
                <a:spcPct val="0"/>
              </a:spcAft>
            </a:pPr>
            <a:endParaRPr lang="fr-FR" i="1" dirty="0" smtClean="0">
              <a:solidFill>
                <a:srgbClr val="485365"/>
              </a:solidFill>
              <a:latin typeface="LinLibertine_R"/>
              <a:cs typeface="Arial" pitchFamily="34" charset="0"/>
            </a:endParaRPr>
          </a:p>
          <a:p>
            <a:pPr lvl="0" algn="ctr" fontAlgn="base">
              <a:spcBef>
                <a:spcPct val="0"/>
              </a:spcBef>
              <a:spcAft>
                <a:spcPct val="0"/>
              </a:spcAft>
            </a:pPr>
            <a:endParaRPr lang="fr-FR" i="1" dirty="0" smtClean="0">
              <a:solidFill>
                <a:srgbClr val="485365"/>
              </a:solidFill>
              <a:latin typeface="LinLibertine_R"/>
              <a:cs typeface="Arial" pitchFamily="34" charset="0"/>
            </a:endParaRPr>
          </a:p>
          <a:p>
            <a:pPr lvl="0" algn="r" fontAlgn="base">
              <a:spcBef>
                <a:spcPct val="0"/>
              </a:spcBef>
              <a:spcAft>
                <a:spcPct val="0"/>
              </a:spcAft>
            </a:pPr>
            <a:r>
              <a:rPr lang="fr-FR" i="1" dirty="0" smtClean="0">
                <a:solidFill>
                  <a:srgbClr val="485365"/>
                </a:solidFill>
                <a:latin typeface="LinLibertine_R"/>
                <a:cs typeface="Arial" pitchFamily="34" charset="0"/>
              </a:rPr>
              <a:t>	</a:t>
            </a:r>
            <a:r>
              <a:rPr lang="fr-FR" b="1" i="1" dirty="0" smtClean="0">
                <a:latin typeface="LinLibertine_R"/>
                <a:cs typeface="Arial" pitchFamily="34" charset="0"/>
              </a:rPr>
              <a:t>Aujourd’hui nous sommes en mars, qui dit printemps ;</a:t>
            </a:r>
            <a:endParaRPr lang="fr-FR" sz="700" b="1" dirty="0" smtClean="0">
              <a:latin typeface="Arial" pitchFamily="34" charset="0"/>
              <a:cs typeface="Arial" pitchFamily="34" charset="0"/>
            </a:endParaRPr>
          </a:p>
          <a:p>
            <a:pPr lvl="0" algn="r" fontAlgn="base">
              <a:spcBef>
                <a:spcPct val="0"/>
              </a:spcBef>
              <a:spcAft>
                <a:spcPct val="0"/>
              </a:spcAft>
            </a:pPr>
            <a:r>
              <a:rPr lang="fr-FR" b="1" i="1" dirty="0" smtClean="0">
                <a:latin typeface="LinLibertine_R"/>
                <a:cs typeface="Arial" pitchFamily="34" charset="0"/>
              </a:rPr>
              <a:t>Printemps qui dit les fleurs, et aussi beau temps ;</a:t>
            </a:r>
            <a:endParaRPr lang="fr-FR" sz="700" b="1" dirty="0" smtClean="0">
              <a:latin typeface="Arial" pitchFamily="34" charset="0"/>
              <a:cs typeface="Arial" pitchFamily="34" charset="0"/>
            </a:endParaRPr>
          </a:p>
          <a:p>
            <a:pPr lvl="0" algn="r" eaLnBrk="0" fontAlgn="base" hangingPunct="0">
              <a:spcBef>
                <a:spcPct val="0"/>
              </a:spcBef>
              <a:spcAft>
                <a:spcPct val="0"/>
              </a:spcAft>
            </a:pPr>
            <a:r>
              <a:rPr lang="fr-FR" b="1" i="1" dirty="0" smtClean="0">
                <a:latin typeface="LinLibertine_R"/>
                <a:cs typeface="Arial" pitchFamily="34" charset="0"/>
              </a:rPr>
              <a:t>Mais en deux-mille-vingt-quatre, c’est plutôt rare ;</a:t>
            </a:r>
            <a:endParaRPr lang="fr-FR" sz="700" b="1" dirty="0" smtClean="0">
              <a:latin typeface="Arial" pitchFamily="34" charset="0"/>
              <a:cs typeface="Arial" pitchFamily="34" charset="0"/>
            </a:endParaRPr>
          </a:p>
          <a:p>
            <a:pPr lvl="0" algn="r" eaLnBrk="0" fontAlgn="base" hangingPunct="0">
              <a:spcBef>
                <a:spcPct val="0"/>
              </a:spcBef>
              <a:spcAft>
                <a:spcPct val="0"/>
              </a:spcAft>
            </a:pPr>
            <a:r>
              <a:rPr lang="fr-FR" b="1" i="1" dirty="0" smtClean="0">
                <a:latin typeface="LinLibertine_R"/>
                <a:cs typeface="Arial" pitchFamily="34" charset="0"/>
              </a:rPr>
              <a:t>On parlera maintenant de pluies en pétard ;</a:t>
            </a:r>
            <a:endParaRPr lang="fr-FR" sz="700" b="1" dirty="0" smtClean="0">
              <a:latin typeface="Arial" pitchFamily="34" charset="0"/>
              <a:cs typeface="Arial" pitchFamily="34" charset="0"/>
            </a:endParaRPr>
          </a:p>
          <a:p>
            <a:pPr lvl="0" algn="r" eaLnBrk="0" fontAlgn="base" hangingPunct="0">
              <a:spcBef>
                <a:spcPct val="0"/>
              </a:spcBef>
              <a:spcAft>
                <a:spcPct val="0"/>
              </a:spcAft>
            </a:pPr>
            <a:r>
              <a:rPr lang="fr-FR" b="1" i="1" dirty="0" smtClean="0">
                <a:latin typeface="LinLibertine_R"/>
                <a:cs typeface="Arial" pitchFamily="34" charset="0"/>
              </a:rPr>
              <a:t>La faute à qui ? au dérèglement climatique.</a:t>
            </a:r>
            <a:endParaRPr lang="fr-FR" sz="700" b="1" dirty="0" smtClean="0">
              <a:latin typeface="Arial" pitchFamily="34" charset="0"/>
              <a:cs typeface="Arial" pitchFamily="34" charset="0"/>
            </a:endParaRPr>
          </a:p>
          <a:p>
            <a:pPr lvl="0" algn="r" eaLnBrk="0" fontAlgn="base" hangingPunct="0">
              <a:spcBef>
                <a:spcPct val="0"/>
              </a:spcBef>
              <a:spcAft>
                <a:spcPct val="0"/>
              </a:spcAft>
            </a:pPr>
            <a:r>
              <a:rPr lang="fr-FR" b="1" i="1" dirty="0" smtClean="0">
                <a:latin typeface="LinLibertine_R"/>
                <a:cs typeface="Arial" pitchFamily="34" charset="0"/>
              </a:rPr>
              <a:t>Et ils continuent d’user les produits chimiques !</a:t>
            </a:r>
            <a:endParaRPr lang="fr-FR" sz="700" b="1" dirty="0" smtClean="0">
              <a:latin typeface="Arial" pitchFamily="34" charset="0"/>
              <a:cs typeface="Arial" pitchFamily="34" charset="0"/>
            </a:endParaRPr>
          </a:p>
          <a:p>
            <a:pPr lvl="0" algn="ctr" eaLnBrk="0" fontAlgn="base" hangingPunct="0">
              <a:spcBef>
                <a:spcPct val="0"/>
              </a:spcBef>
              <a:spcAft>
                <a:spcPct val="0"/>
              </a:spcAft>
            </a:pPr>
            <a:r>
              <a:rPr lang="fr-FR" i="1" dirty="0" smtClean="0">
                <a:solidFill>
                  <a:srgbClr val="485365"/>
                </a:solidFill>
                <a:latin typeface="LinLibertine_R"/>
                <a:cs typeface="Arial" pitchFamily="34" charset="0"/>
              </a:rPr>
              <a:t> </a:t>
            </a:r>
            <a:endParaRPr lang="fr-FR" sz="700" dirty="0" smtClean="0">
              <a:latin typeface="Arial" pitchFamily="34" charset="0"/>
              <a:cs typeface="Arial" pitchFamily="34" charset="0"/>
            </a:endParaRPr>
          </a:p>
          <a:p>
            <a:pPr lvl="0" algn="r" eaLnBrk="0" fontAlgn="base" hangingPunct="0">
              <a:spcBef>
                <a:spcPct val="0"/>
              </a:spcBef>
              <a:spcAft>
                <a:spcPct val="0"/>
              </a:spcAft>
            </a:pPr>
            <a:endParaRPr lang="fr-FR" i="1" dirty="0" smtClean="0">
              <a:solidFill>
                <a:srgbClr val="485365"/>
              </a:solidFill>
              <a:latin typeface="LinLibertine_R"/>
              <a:cs typeface="Arial" pitchFamily="34" charset="0"/>
            </a:endParaRPr>
          </a:p>
          <a:p>
            <a:pPr lvl="0" algn="r" eaLnBrk="0" fontAlgn="base" hangingPunct="0">
              <a:spcBef>
                <a:spcPct val="0"/>
              </a:spcBef>
              <a:spcAft>
                <a:spcPct val="0"/>
              </a:spcAft>
            </a:pPr>
            <a:endParaRPr lang="fr-FR" i="1" dirty="0" smtClean="0">
              <a:solidFill>
                <a:srgbClr val="485365"/>
              </a:solidFill>
              <a:latin typeface="LinLibertine_R"/>
              <a:cs typeface="Arial" pitchFamily="34" charset="0"/>
            </a:endParaRPr>
          </a:p>
          <a:p>
            <a:pPr lvl="0" algn="r" eaLnBrk="0" fontAlgn="base" hangingPunct="0">
              <a:spcBef>
                <a:spcPct val="0"/>
              </a:spcBef>
              <a:spcAft>
                <a:spcPct val="0"/>
              </a:spcAft>
            </a:pPr>
            <a:endParaRPr lang="fr-FR" i="1" dirty="0" smtClean="0">
              <a:solidFill>
                <a:srgbClr val="485365"/>
              </a:solidFill>
              <a:latin typeface="LinLibertine_R"/>
              <a:cs typeface="Arial" pitchFamily="34" charset="0"/>
            </a:endParaRPr>
          </a:p>
          <a:p>
            <a:pPr lvl="0" algn="r" eaLnBrk="0" fontAlgn="base" hangingPunct="0">
              <a:spcBef>
                <a:spcPct val="0"/>
              </a:spcBef>
              <a:spcAft>
                <a:spcPct val="0"/>
              </a:spcAft>
            </a:pPr>
            <a:endParaRPr lang="fr-FR" i="1" dirty="0" smtClean="0">
              <a:solidFill>
                <a:srgbClr val="485365"/>
              </a:solidFill>
              <a:latin typeface="LinLibertine_R"/>
              <a:cs typeface="Arial" pitchFamily="34" charset="0"/>
            </a:endParaRPr>
          </a:p>
          <a:p>
            <a:pPr lvl="0" algn="r" eaLnBrk="0" fontAlgn="base" hangingPunct="0">
              <a:spcBef>
                <a:spcPct val="0"/>
              </a:spcBef>
              <a:spcAft>
                <a:spcPct val="0"/>
              </a:spcAft>
            </a:pPr>
            <a:r>
              <a:rPr lang="fr-FR" i="1" dirty="0" smtClean="0">
                <a:solidFill>
                  <a:srgbClr val="485365"/>
                </a:solidFill>
                <a:latin typeface="LinLibertine_R"/>
                <a:cs typeface="Arial" pitchFamily="34" charset="0"/>
              </a:rPr>
              <a:t>			</a:t>
            </a:r>
          </a:p>
          <a:p>
            <a:pPr lvl="0" algn="r" eaLnBrk="0" fontAlgn="base" hangingPunct="0">
              <a:spcBef>
                <a:spcPct val="0"/>
              </a:spcBef>
              <a:spcAft>
                <a:spcPct val="0"/>
              </a:spcAft>
            </a:pPr>
            <a:endParaRPr lang="fr-FR" i="1" dirty="0" smtClean="0">
              <a:solidFill>
                <a:srgbClr val="485365"/>
              </a:solidFill>
              <a:latin typeface="LinLibertine_R"/>
              <a:cs typeface="Arial" pitchFamily="34" charset="0"/>
            </a:endParaRPr>
          </a:p>
          <a:p>
            <a:pPr lvl="0" algn="r" eaLnBrk="0" fontAlgn="base" hangingPunct="0">
              <a:spcBef>
                <a:spcPct val="0"/>
              </a:spcBef>
              <a:spcAft>
                <a:spcPct val="0"/>
              </a:spcAft>
            </a:pPr>
            <a:endParaRPr lang="fr-FR" i="1" dirty="0" smtClean="0">
              <a:solidFill>
                <a:srgbClr val="485365"/>
              </a:solidFill>
              <a:latin typeface="LinLibertine_R"/>
              <a:cs typeface="Arial" pitchFamily="34" charset="0"/>
            </a:endParaRPr>
          </a:p>
          <a:p>
            <a:pPr lvl="0" algn="r" eaLnBrk="0" fontAlgn="base" hangingPunct="0">
              <a:spcBef>
                <a:spcPct val="0"/>
              </a:spcBef>
              <a:spcAft>
                <a:spcPct val="0"/>
              </a:spcAft>
            </a:pPr>
            <a:endParaRPr lang="fr-FR" b="1" i="1" dirty="0" smtClean="0">
              <a:latin typeface="LinLibertine_R"/>
              <a:cs typeface="Arial" pitchFamily="34" charset="0"/>
            </a:endParaRPr>
          </a:p>
          <a:p>
            <a:pPr lvl="0" algn="r" eaLnBrk="0" fontAlgn="base" hangingPunct="0">
              <a:spcBef>
                <a:spcPct val="0"/>
              </a:spcBef>
              <a:spcAft>
                <a:spcPct val="0"/>
              </a:spcAft>
            </a:pPr>
            <a:endParaRPr lang="fr-FR" b="1" i="1" dirty="0" smtClean="0">
              <a:latin typeface="LinLibertine_R"/>
              <a:cs typeface="Arial" pitchFamily="34" charset="0"/>
            </a:endParaRPr>
          </a:p>
          <a:p>
            <a:pPr lvl="0" algn="r" eaLnBrk="0" fontAlgn="base" hangingPunct="0">
              <a:spcBef>
                <a:spcPct val="0"/>
              </a:spcBef>
              <a:spcAft>
                <a:spcPct val="0"/>
              </a:spcAft>
            </a:pPr>
            <a:endParaRPr lang="fr-FR" b="1" i="1" dirty="0" smtClean="0">
              <a:latin typeface="LinLibertine_R"/>
              <a:cs typeface="Arial" pitchFamily="34" charset="0"/>
            </a:endParaRPr>
          </a:p>
          <a:p>
            <a:pPr lvl="0" algn="r" eaLnBrk="0" fontAlgn="base" hangingPunct="0">
              <a:spcBef>
                <a:spcPct val="0"/>
              </a:spcBef>
              <a:spcAft>
                <a:spcPct val="0"/>
              </a:spcAft>
            </a:pPr>
            <a:endParaRPr lang="fr-FR" b="1" i="1" dirty="0" smtClean="0">
              <a:latin typeface="LinLibertine_R"/>
              <a:cs typeface="Arial" pitchFamily="34" charset="0"/>
            </a:endParaRPr>
          </a:p>
          <a:p>
            <a:pPr lvl="0" algn="r" eaLnBrk="0" fontAlgn="base" hangingPunct="0">
              <a:spcBef>
                <a:spcPct val="0"/>
              </a:spcBef>
              <a:spcAft>
                <a:spcPct val="0"/>
              </a:spcAft>
            </a:pPr>
            <a:r>
              <a:rPr lang="fr-FR" b="1" i="1" dirty="0" smtClean="0">
                <a:latin typeface="LinLibertine_R"/>
                <a:cs typeface="Arial" pitchFamily="34" charset="0"/>
              </a:rPr>
              <a:t>Mais, tous ensemble, on peut faire changer la Terre ;</a:t>
            </a:r>
            <a:endParaRPr lang="fr-FR" sz="700" b="1" dirty="0" smtClean="0">
              <a:latin typeface="Arial" pitchFamily="34" charset="0"/>
              <a:cs typeface="Arial" pitchFamily="34" charset="0"/>
            </a:endParaRPr>
          </a:p>
          <a:p>
            <a:pPr lvl="0" algn="r" eaLnBrk="0" fontAlgn="base" hangingPunct="0">
              <a:spcBef>
                <a:spcPct val="0"/>
              </a:spcBef>
              <a:spcAft>
                <a:spcPct val="0"/>
              </a:spcAft>
            </a:pPr>
            <a:r>
              <a:rPr lang="fr-FR" b="1" i="1" dirty="0" smtClean="0">
                <a:latin typeface="LinLibertine_R"/>
                <a:cs typeface="Arial" pitchFamily="34" charset="0"/>
              </a:rPr>
              <a:t>D’abord, veille à toujours éteindre la lumière ;</a:t>
            </a:r>
            <a:endParaRPr lang="fr-FR" sz="700" b="1" dirty="0" smtClean="0">
              <a:latin typeface="Arial" pitchFamily="34" charset="0"/>
              <a:cs typeface="Arial" pitchFamily="34" charset="0"/>
            </a:endParaRPr>
          </a:p>
          <a:p>
            <a:pPr lvl="0" algn="r" eaLnBrk="0" fontAlgn="base" hangingPunct="0">
              <a:spcBef>
                <a:spcPct val="0"/>
              </a:spcBef>
              <a:spcAft>
                <a:spcPct val="0"/>
              </a:spcAft>
            </a:pPr>
            <a:r>
              <a:rPr lang="fr-FR" b="1" i="1" dirty="0" smtClean="0">
                <a:latin typeface="LinLibertine_R"/>
                <a:cs typeface="Arial" pitchFamily="34" charset="0"/>
              </a:rPr>
              <a:t>Privilégions la marche puis le vélo ;</a:t>
            </a:r>
            <a:endParaRPr lang="fr-FR" sz="700" b="1" dirty="0" smtClean="0">
              <a:latin typeface="Arial" pitchFamily="34" charset="0"/>
              <a:cs typeface="Arial" pitchFamily="34" charset="0"/>
            </a:endParaRPr>
          </a:p>
          <a:p>
            <a:pPr lvl="0" algn="r" eaLnBrk="0" fontAlgn="base" hangingPunct="0">
              <a:spcBef>
                <a:spcPct val="0"/>
              </a:spcBef>
              <a:spcAft>
                <a:spcPct val="0"/>
              </a:spcAft>
            </a:pPr>
            <a:r>
              <a:rPr lang="fr-FR" b="1" i="1" dirty="0" smtClean="0">
                <a:latin typeface="LinLibertine_R"/>
                <a:cs typeface="Arial" pitchFamily="34" charset="0"/>
              </a:rPr>
              <a:t>Faisons tous en sorte que notre ciel soit beau.</a:t>
            </a:r>
            <a:endParaRPr lang="fr-FR" sz="700" b="1" dirty="0" smtClean="0">
              <a:latin typeface="Arial" pitchFamily="34" charset="0"/>
              <a:cs typeface="Arial" pitchFamily="34" charset="0"/>
            </a:endParaRPr>
          </a:p>
          <a:p>
            <a:pPr lvl="0" algn="r" eaLnBrk="0" fontAlgn="base" hangingPunct="0">
              <a:spcBef>
                <a:spcPct val="0"/>
              </a:spcBef>
              <a:spcAft>
                <a:spcPct val="0"/>
              </a:spcAft>
            </a:pPr>
            <a:r>
              <a:rPr lang="fr-FR" b="1" i="1" dirty="0" smtClean="0">
                <a:latin typeface="LinLibertine_R"/>
                <a:cs typeface="Arial" pitchFamily="34" charset="0"/>
              </a:rPr>
              <a:t>Je crois en notre monde, il faut garder espoir.</a:t>
            </a:r>
            <a:endParaRPr lang="fr-FR" sz="700" b="1" dirty="0" smtClean="0">
              <a:latin typeface="Arial" pitchFamily="34" charset="0"/>
              <a:cs typeface="Arial" pitchFamily="34" charset="0"/>
            </a:endParaRPr>
          </a:p>
          <a:p>
            <a:pPr lvl="0" algn="r" eaLnBrk="0" fontAlgn="base" hangingPunct="0">
              <a:spcBef>
                <a:spcPct val="0"/>
              </a:spcBef>
              <a:spcAft>
                <a:spcPct val="0"/>
              </a:spcAft>
            </a:pPr>
            <a:r>
              <a:rPr lang="fr-FR" b="1" i="1" dirty="0" smtClean="0">
                <a:latin typeface="LinLibertine_R"/>
                <a:cs typeface="Arial" pitchFamily="34" charset="0"/>
              </a:rPr>
              <a:t>On peut faire en sorte d’obtenir la victoire !</a:t>
            </a:r>
            <a:endParaRPr lang="fr-FR" sz="20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0">
                                            <p:txEl>
                                              <p:pRg st="6" end="6"/>
                                            </p:txEl>
                                          </p:spTgt>
                                        </p:tgtEl>
                                        <p:attrNameLst>
                                          <p:attrName>style.visibility</p:attrName>
                                        </p:attrNameLst>
                                      </p:cBhvr>
                                      <p:to>
                                        <p:strVal val="visible"/>
                                      </p:to>
                                    </p:set>
                                    <p:animEffect transition="in" filter="wipe(down)">
                                      <p:cBhvr>
                                        <p:cTn id="7" dur="500"/>
                                        <p:tgtEl>
                                          <p:spTgt spid="37890">
                                            <p:txEl>
                                              <p:pRg st="6" end="6"/>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890">
                                            <p:txEl>
                                              <p:pRg st="7" end="7"/>
                                            </p:txEl>
                                          </p:spTgt>
                                        </p:tgtEl>
                                        <p:attrNameLst>
                                          <p:attrName>style.visibility</p:attrName>
                                        </p:attrNameLst>
                                      </p:cBhvr>
                                      <p:to>
                                        <p:strVal val="visible"/>
                                      </p:to>
                                    </p:set>
                                    <p:animEffect transition="in" filter="wipe(down)">
                                      <p:cBhvr>
                                        <p:cTn id="10" dur="500"/>
                                        <p:tgtEl>
                                          <p:spTgt spid="37890">
                                            <p:txEl>
                                              <p:pRg st="7" end="7"/>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890">
                                            <p:txEl>
                                              <p:pRg st="8" end="8"/>
                                            </p:txEl>
                                          </p:spTgt>
                                        </p:tgtEl>
                                        <p:attrNameLst>
                                          <p:attrName>style.visibility</p:attrName>
                                        </p:attrNameLst>
                                      </p:cBhvr>
                                      <p:to>
                                        <p:strVal val="visible"/>
                                      </p:to>
                                    </p:set>
                                    <p:animEffect transition="in" filter="wipe(down)">
                                      <p:cBhvr>
                                        <p:cTn id="13" dur="500"/>
                                        <p:tgtEl>
                                          <p:spTgt spid="37890">
                                            <p:txEl>
                                              <p:pRg st="8" end="8"/>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890">
                                            <p:txEl>
                                              <p:pRg st="9" end="9"/>
                                            </p:txEl>
                                          </p:spTgt>
                                        </p:tgtEl>
                                        <p:attrNameLst>
                                          <p:attrName>style.visibility</p:attrName>
                                        </p:attrNameLst>
                                      </p:cBhvr>
                                      <p:to>
                                        <p:strVal val="visible"/>
                                      </p:to>
                                    </p:set>
                                    <p:animEffect transition="in" filter="wipe(down)">
                                      <p:cBhvr>
                                        <p:cTn id="16" dur="500"/>
                                        <p:tgtEl>
                                          <p:spTgt spid="37890">
                                            <p:txEl>
                                              <p:pRg st="9" end="9"/>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7890">
                                            <p:txEl>
                                              <p:pRg st="10" end="10"/>
                                            </p:txEl>
                                          </p:spTgt>
                                        </p:tgtEl>
                                        <p:attrNameLst>
                                          <p:attrName>style.visibility</p:attrName>
                                        </p:attrNameLst>
                                      </p:cBhvr>
                                      <p:to>
                                        <p:strVal val="visible"/>
                                      </p:to>
                                    </p:set>
                                    <p:animEffect transition="in" filter="wipe(down)">
                                      <p:cBhvr>
                                        <p:cTn id="19" dur="500"/>
                                        <p:tgtEl>
                                          <p:spTgt spid="37890">
                                            <p:txEl>
                                              <p:pRg st="10" end="10"/>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890">
                                            <p:txEl>
                                              <p:pRg st="11" end="11"/>
                                            </p:txEl>
                                          </p:spTgt>
                                        </p:tgtEl>
                                        <p:attrNameLst>
                                          <p:attrName>style.visibility</p:attrName>
                                        </p:attrNameLst>
                                      </p:cBhvr>
                                      <p:to>
                                        <p:strVal val="visible"/>
                                      </p:to>
                                    </p:set>
                                    <p:animEffect transition="in" filter="wipe(down)">
                                      <p:cBhvr>
                                        <p:cTn id="22" dur="500"/>
                                        <p:tgtEl>
                                          <p:spTgt spid="37890">
                                            <p:txEl>
                                              <p:pRg st="11" end="11"/>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7890">
                                            <p:txEl>
                                              <p:pRg st="12" end="12"/>
                                            </p:txEl>
                                          </p:spTgt>
                                        </p:tgtEl>
                                        <p:attrNameLst>
                                          <p:attrName>style.visibility</p:attrName>
                                        </p:attrNameLst>
                                      </p:cBhvr>
                                      <p:to>
                                        <p:strVal val="visible"/>
                                      </p:to>
                                    </p:set>
                                    <p:animEffect transition="in" filter="wipe(down)">
                                      <p:cBhvr>
                                        <p:cTn id="25" dur="500"/>
                                        <p:tgtEl>
                                          <p:spTgt spid="37890">
                                            <p:txEl>
                                              <p:pRg st="12" end="12"/>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7890">
                                            <p:txEl>
                                              <p:pRg st="17" end="17"/>
                                            </p:txEl>
                                          </p:spTgt>
                                        </p:tgtEl>
                                        <p:attrNameLst>
                                          <p:attrName>style.visibility</p:attrName>
                                        </p:attrNameLst>
                                      </p:cBhvr>
                                      <p:to>
                                        <p:strVal val="visible"/>
                                      </p:to>
                                    </p:set>
                                    <p:animEffect transition="in" filter="wipe(down)">
                                      <p:cBhvr>
                                        <p:cTn id="28" dur="500"/>
                                        <p:tgtEl>
                                          <p:spTgt spid="37890">
                                            <p:txEl>
                                              <p:pRg st="17" end="1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7890">
                                            <p:txEl>
                                              <p:pRg st="24" end="24"/>
                                            </p:txEl>
                                          </p:spTgt>
                                        </p:tgtEl>
                                        <p:attrNameLst>
                                          <p:attrName>style.visibility</p:attrName>
                                        </p:attrNameLst>
                                      </p:cBhvr>
                                      <p:to>
                                        <p:strVal val="visible"/>
                                      </p:to>
                                    </p:set>
                                    <p:animEffect transition="in" filter="wipe(down)">
                                      <p:cBhvr>
                                        <p:cTn id="31" dur="500"/>
                                        <p:tgtEl>
                                          <p:spTgt spid="37890">
                                            <p:txEl>
                                              <p:pRg st="24" end="24"/>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7890">
                                            <p:txEl>
                                              <p:pRg st="25" end="25"/>
                                            </p:txEl>
                                          </p:spTgt>
                                        </p:tgtEl>
                                        <p:attrNameLst>
                                          <p:attrName>style.visibility</p:attrName>
                                        </p:attrNameLst>
                                      </p:cBhvr>
                                      <p:to>
                                        <p:strVal val="visible"/>
                                      </p:to>
                                    </p:set>
                                    <p:animEffect transition="in" filter="wipe(down)">
                                      <p:cBhvr>
                                        <p:cTn id="34" dur="500"/>
                                        <p:tgtEl>
                                          <p:spTgt spid="37890">
                                            <p:txEl>
                                              <p:pRg st="25" end="25"/>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7890">
                                            <p:txEl>
                                              <p:pRg st="26" end="26"/>
                                            </p:txEl>
                                          </p:spTgt>
                                        </p:tgtEl>
                                        <p:attrNameLst>
                                          <p:attrName>style.visibility</p:attrName>
                                        </p:attrNameLst>
                                      </p:cBhvr>
                                      <p:to>
                                        <p:strVal val="visible"/>
                                      </p:to>
                                    </p:set>
                                    <p:animEffect transition="in" filter="wipe(down)">
                                      <p:cBhvr>
                                        <p:cTn id="37" dur="500"/>
                                        <p:tgtEl>
                                          <p:spTgt spid="37890">
                                            <p:txEl>
                                              <p:pRg st="26" end="26"/>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7890">
                                            <p:txEl>
                                              <p:pRg st="27" end="27"/>
                                            </p:txEl>
                                          </p:spTgt>
                                        </p:tgtEl>
                                        <p:attrNameLst>
                                          <p:attrName>style.visibility</p:attrName>
                                        </p:attrNameLst>
                                      </p:cBhvr>
                                      <p:to>
                                        <p:strVal val="visible"/>
                                      </p:to>
                                    </p:set>
                                    <p:animEffect transition="in" filter="wipe(down)">
                                      <p:cBhvr>
                                        <p:cTn id="40" dur="500"/>
                                        <p:tgtEl>
                                          <p:spTgt spid="37890">
                                            <p:txEl>
                                              <p:pRg st="27" end="27"/>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7890">
                                            <p:txEl>
                                              <p:pRg st="28" end="28"/>
                                            </p:txEl>
                                          </p:spTgt>
                                        </p:tgtEl>
                                        <p:attrNameLst>
                                          <p:attrName>style.visibility</p:attrName>
                                        </p:attrNameLst>
                                      </p:cBhvr>
                                      <p:to>
                                        <p:strVal val="visible"/>
                                      </p:to>
                                    </p:set>
                                    <p:animEffect transition="in" filter="wipe(down)">
                                      <p:cBhvr>
                                        <p:cTn id="43" dur="500"/>
                                        <p:tgtEl>
                                          <p:spTgt spid="37890">
                                            <p:txEl>
                                              <p:pRg st="28" end="28"/>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7890">
                                            <p:txEl>
                                              <p:pRg st="29" end="29"/>
                                            </p:txEl>
                                          </p:spTgt>
                                        </p:tgtEl>
                                        <p:attrNameLst>
                                          <p:attrName>style.visibility</p:attrName>
                                        </p:attrNameLst>
                                      </p:cBhvr>
                                      <p:to>
                                        <p:strVal val="visible"/>
                                      </p:to>
                                    </p:set>
                                    <p:animEffect transition="in" filter="wipe(down)">
                                      <p:cBhvr>
                                        <p:cTn id="46" dur="500"/>
                                        <p:tgtEl>
                                          <p:spTgt spid="37890">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51520" y="-564829"/>
            <a:ext cx="8673971"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lang="fr-FR" dirty="0" smtClean="0">
              <a:latin typeface="Arial" pitchFamily="34" charset="0"/>
              <a:cs typeface="Arial" pitchFamily="34" charset="0"/>
            </a:endParaRPr>
          </a:p>
          <a:p>
            <a:pPr lvl="0" fontAlgn="base">
              <a:spcBef>
                <a:spcPct val="0"/>
              </a:spcBef>
              <a:spcAft>
                <a:spcPct val="0"/>
              </a:spcAft>
            </a:pPr>
            <a:endParaRPr lang="fr-FR" dirty="0" smtClean="0">
              <a:latin typeface="Arial" pitchFamily="34" charset="0"/>
              <a:cs typeface="Arial" pitchFamily="34" charset="0"/>
            </a:endParaRPr>
          </a:p>
          <a:p>
            <a:pPr lvl="0" fontAlgn="base">
              <a:spcBef>
                <a:spcPct val="0"/>
              </a:spcBef>
              <a:spcAft>
                <a:spcPct val="0"/>
              </a:spcAft>
            </a:pPr>
            <a:endParaRPr lang="fr-FR" dirty="0" smtClean="0">
              <a:latin typeface="Arial" pitchFamily="34" charset="0"/>
              <a:cs typeface="Arial" pitchFamily="34" charset="0"/>
            </a:endParaRPr>
          </a:p>
          <a:p>
            <a:pPr lvl="0" fontAlgn="base">
              <a:spcBef>
                <a:spcPct val="0"/>
              </a:spcBef>
              <a:spcAft>
                <a:spcPct val="0"/>
              </a:spcAft>
            </a:pPr>
            <a:endParaRPr lang="fr-FR" dirty="0" smtClean="0">
              <a:latin typeface="Arial" pitchFamily="34" charset="0"/>
              <a:cs typeface="Arial" pitchFamily="34" charset="0"/>
            </a:endParaRPr>
          </a:p>
          <a:p>
            <a:pPr lvl="8" fontAlgn="base">
              <a:spcBef>
                <a:spcPct val="0"/>
              </a:spcBef>
              <a:spcAft>
                <a:spcPct val="0"/>
              </a:spcAft>
            </a:pPr>
            <a:r>
              <a:rPr lang="fr-FR" b="1" dirty="0" smtClean="0">
                <a:solidFill>
                  <a:srgbClr val="FF0066"/>
                </a:solidFill>
                <a:latin typeface="Arial" pitchFamily="34" charset="0"/>
                <a:cs typeface="Arial" pitchFamily="34" charset="0"/>
              </a:rPr>
              <a:t>Dans le silence de la passion je souffre</a:t>
            </a:r>
          </a:p>
          <a:p>
            <a:pPr lvl="8" eaLnBrk="0" fontAlgn="base" hangingPunct="0">
              <a:spcBef>
                <a:spcPct val="0"/>
              </a:spcBef>
              <a:spcAft>
                <a:spcPct val="0"/>
              </a:spcAft>
            </a:pPr>
            <a:r>
              <a:rPr lang="fr-FR" b="1" dirty="0" smtClean="0">
                <a:solidFill>
                  <a:srgbClr val="FF0066"/>
                </a:solidFill>
                <a:latin typeface="Arial" pitchFamily="34" charset="0"/>
                <a:cs typeface="Arial" pitchFamily="34" charset="0"/>
              </a:rPr>
              <a:t>Notre relation a sombré dans un gouffre</a:t>
            </a:r>
          </a:p>
          <a:p>
            <a:pPr lvl="8" eaLnBrk="0" fontAlgn="base" hangingPunct="0">
              <a:spcBef>
                <a:spcPct val="0"/>
              </a:spcBef>
              <a:spcAft>
                <a:spcPct val="0"/>
              </a:spcAft>
            </a:pPr>
            <a:r>
              <a:rPr lang="fr-FR" b="1" dirty="0" smtClean="0">
                <a:solidFill>
                  <a:srgbClr val="FF0066"/>
                </a:solidFill>
                <a:latin typeface="Arial" pitchFamily="34" charset="0"/>
                <a:cs typeface="Arial" pitchFamily="34" charset="0"/>
              </a:rPr>
              <a:t>Sur notre chemin de l’amour tant attendu</a:t>
            </a:r>
          </a:p>
          <a:p>
            <a:pPr lvl="8" eaLnBrk="0" fontAlgn="base" hangingPunct="0">
              <a:spcBef>
                <a:spcPct val="0"/>
              </a:spcBef>
              <a:spcAft>
                <a:spcPct val="0"/>
              </a:spcAft>
            </a:pPr>
            <a:r>
              <a:rPr lang="fr-FR" b="1" dirty="0" smtClean="0">
                <a:solidFill>
                  <a:srgbClr val="FF0066"/>
                </a:solidFill>
                <a:latin typeface="Arial" pitchFamily="34" charset="0"/>
                <a:cs typeface="Arial" pitchFamily="34" charset="0"/>
              </a:rPr>
              <a:t>Nos âmes si véritables s’y sont perdues</a:t>
            </a:r>
          </a:p>
          <a:p>
            <a:pPr lvl="8" eaLnBrk="0" fontAlgn="base" hangingPunct="0">
              <a:spcBef>
                <a:spcPct val="0"/>
              </a:spcBef>
              <a:spcAft>
                <a:spcPct val="0"/>
              </a:spcAft>
            </a:pPr>
            <a:r>
              <a:rPr lang="fr-FR" b="1" dirty="0" smtClean="0">
                <a:solidFill>
                  <a:srgbClr val="FF0066"/>
                </a:solidFill>
                <a:latin typeface="Arial" pitchFamily="34" charset="0"/>
                <a:cs typeface="Arial" pitchFamily="34" charset="0"/>
              </a:rPr>
              <a:t>Le vide s’est installé, cruel et sans avenir</a:t>
            </a:r>
          </a:p>
          <a:p>
            <a:pPr lvl="8" eaLnBrk="0" fontAlgn="base" hangingPunct="0">
              <a:spcBef>
                <a:spcPct val="0"/>
              </a:spcBef>
              <a:spcAft>
                <a:spcPct val="0"/>
              </a:spcAft>
            </a:pPr>
            <a:r>
              <a:rPr lang="fr-FR" b="1" dirty="0" smtClean="0">
                <a:solidFill>
                  <a:srgbClr val="FF0066"/>
                </a:solidFill>
                <a:latin typeface="Arial" pitchFamily="34" charset="0"/>
                <a:cs typeface="Arial" pitchFamily="34" charset="0"/>
              </a:rPr>
              <a:t>Où notre histoire n’est qu’un vieux souvenir</a:t>
            </a:r>
          </a:p>
          <a:p>
            <a:pPr lvl="0" eaLnBrk="0" fontAlgn="base" hangingPunct="0">
              <a:spcBef>
                <a:spcPct val="0"/>
              </a:spcBef>
              <a:spcAft>
                <a:spcPct val="0"/>
              </a:spcAft>
            </a:pPr>
            <a:r>
              <a:rPr lang="fr-FR" b="1" dirty="0" smtClean="0">
                <a:solidFill>
                  <a:srgbClr val="FF0066"/>
                </a:solidFill>
                <a:latin typeface="Arial" pitchFamily="34" charset="0"/>
                <a:cs typeface="Arial" pitchFamily="34" charset="0"/>
              </a:rPr>
              <a:t> </a:t>
            </a:r>
          </a:p>
          <a:p>
            <a:pPr lvl="0" eaLnBrk="0" fontAlgn="base" hangingPunct="0">
              <a:spcBef>
                <a:spcPct val="0"/>
              </a:spcBef>
              <a:spcAft>
                <a:spcPct val="0"/>
              </a:spcAft>
            </a:pPr>
            <a:endParaRPr lang="fr-FR" b="1" dirty="0" smtClean="0">
              <a:solidFill>
                <a:srgbClr val="FF0066"/>
              </a:solidFill>
              <a:latin typeface="Arial" pitchFamily="34" charset="0"/>
              <a:cs typeface="Arial" pitchFamily="34" charset="0"/>
            </a:endParaRPr>
          </a:p>
          <a:p>
            <a:pPr lvl="0" eaLnBrk="0" fontAlgn="base" hangingPunct="0">
              <a:spcBef>
                <a:spcPct val="0"/>
              </a:spcBef>
              <a:spcAft>
                <a:spcPct val="0"/>
              </a:spcAft>
            </a:pPr>
            <a:endParaRPr lang="fr-FR" b="1" dirty="0" smtClean="0">
              <a:solidFill>
                <a:srgbClr val="FF0066"/>
              </a:solidFill>
              <a:latin typeface="Arial" pitchFamily="34" charset="0"/>
              <a:cs typeface="Arial" pitchFamily="34" charset="0"/>
            </a:endParaRPr>
          </a:p>
          <a:p>
            <a:pPr lvl="0" eaLnBrk="0" fontAlgn="base" hangingPunct="0">
              <a:spcBef>
                <a:spcPct val="0"/>
              </a:spcBef>
              <a:spcAft>
                <a:spcPct val="0"/>
              </a:spcAft>
            </a:pPr>
            <a:endParaRPr lang="fr-FR" b="1" dirty="0" smtClean="0">
              <a:solidFill>
                <a:srgbClr val="FF0066"/>
              </a:solidFill>
              <a:latin typeface="Arial" pitchFamily="34" charset="0"/>
              <a:cs typeface="Arial" pitchFamily="34" charset="0"/>
            </a:endParaRPr>
          </a:p>
          <a:p>
            <a:pPr lvl="0" eaLnBrk="0" fontAlgn="base" hangingPunct="0">
              <a:spcBef>
                <a:spcPct val="0"/>
              </a:spcBef>
              <a:spcAft>
                <a:spcPct val="0"/>
              </a:spcAft>
            </a:pPr>
            <a:r>
              <a:rPr lang="fr-FR" b="1" dirty="0" smtClean="0">
                <a:solidFill>
                  <a:srgbClr val="FF0066"/>
                </a:solidFill>
                <a:latin typeface="Arial" pitchFamily="34" charset="0"/>
                <a:cs typeface="Arial" pitchFamily="34" charset="0"/>
              </a:rPr>
              <a:t>Les discussions m’ont énormément soulagé</a:t>
            </a:r>
          </a:p>
          <a:p>
            <a:pPr lvl="0" eaLnBrk="0" fontAlgn="base" hangingPunct="0">
              <a:spcBef>
                <a:spcPct val="0"/>
              </a:spcBef>
              <a:spcAft>
                <a:spcPct val="0"/>
              </a:spcAft>
            </a:pPr>
            <a:r>
              <a:rPr lang="fr-FR" b="1" dirty="0" smtClean="0">
                <a:solidFill>
                  <a:srgbClr val="FF0066"/>
                </a:solidFill>
                <a:latin typeface="Arial" pitchFamily="34" charset="0"/>
                <a:cs typeface="Arial" pitchFamily="34" charset="0"/>
              </a:rPr>
              <a:t>​De ces terribles remords qui m’ont désolé</a:t>
            </a:r>
          </a:p>
          <a:p>
            <a:pPr lvl="0" eaLnBrk="0" fontAlgn="base" hangingPunct="0">
              <a:spcBef>
                <a:spcPct val="0"/>
              </a:spcBef>
              <a:spcAft>
                <a:spcPct val="0"/>
              </a:spcAft>
            </a:pPr>
            <a:r>
              <a:rPr lang="fr-FR" b="1" dirty="0" smtClean="0">
                <a:solidFill>
                  <a:srgbClr val="FF0066"/>
                </a:solidFill>
                <a:latin typeface="Arial" pitchFamily="34" charset="0"/>
                <a:cs typeface="Arial" pitchFamily="34" charset="0"/>
              </a:rPr>
              <a:t>L’amitié a été mon allié mon renfort</a:t>
            </a:r>
          </a:p>
          <a:p>
            <a:pPr lvl="0" eaLnBrk="0" fontAlgn="base" hangingPunct="0">
              <a:spcBef>
                <a:spcPct val="0"/>
              </a:spcBef>
              <a:spcAft>
                <a:spcPct val="0"/>
              </a:spcAft>
            </a:pPr>
            <a:r>
              <a:rPr lang="fr-FR" b="1" dirty="0" smtClean="0">
                <a:solidFill>
                  <a:srgbClr val="FF0066"/>
                </a:solidFill>
                <a:latin typeface="Arial" pitchFamily="34" charset="0"/>
                <a:cs typeface="Arial" pitchFamily="34" charset="0"/>
              </a:rPr>
              <a:t>Mon cœur s’est solidifié tel un château-fort</a:t>
            </a:r>
          </a:p>
          <a:p>
            <a:pPr lvl="0" eaLnBrk="0" fontAlgn="base" hangingPunct="0">
              <a:spcBef>
                <a:spcPct val="0"/>
              </a:spcBef>
              <a:spcAft>
                <a:spcPct val="0"/>
              </a:spcAft>
            </a:pPr>
            <a:r>
              <a:rPr lang="fr-FR" b="1" dirty="0" smtClean="0">
                <a:solidFill>
                  <a:srgbClr val="FF0066"/>
                </a:solidFill>
                <a:latin typeface="Arial" pitchFamily="34" charset="0"/>
                <a:cs typeface="Arial" pitchFamily="34" charset="0"/>
              </a:rPr>
              <a:t>Cet amour tragique m’a fait beaucoup réfléchir</a:t>
            </a:r>
          </a:p>
          <a:p>
            <a:pPr lvl="0" eaLnBrk="0" fontAlgn="base" hangingPunct="0">
              <a:spcBef>
                <a:spcPct val="0"/>
              </a:spcBef>
              <a:spcAft>
                <a:spcPct val="0"/>
              </a:spcAft>
            </a:pPr>
            <a:r>
              <a:rPr lang="fr-FR" b="1" dirty="0" smtClean="0">
                <a:solidFill>
                  <a:srgbClr val="FF0066"/>
                </a:solidFill>
                <a:latin typeface="Arial" pitchFamily="34" charset="0"/>
                <a:cs typeface="Arial" pitchFamily="34" charset="0"/>
              </a:rPr>
              <a:t>Ta présence dans ma vie m’a fait bien grandir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0066"/>
                </a:solidFill>
                <a:effectLst/>
                <a:latin typeface="Arial" pitchFamily="34" charset="0"/>
                <a:cs typeface="Arial" pitchFamily="34" charset="0"/>
              </a:rPr>
              <a:t> </a:t>
            </a:r>
          </a:p>
        </p:txBody>
      </p:sp>
      <p:pic>
        <p:nvPicPr>
          <p:cNvPr id="38914" name="Picture 2"/>
          <p:cNvPicPr>
            <a:picLocks noChangeAspect="1" noChangeArrowheads="1"/>
          </p:cNvPicPr>
          <p:nvPr/>
        </p:nvPicPr>
        <p:blipFill>
          <a:blip r:embed="rId2" cstate="print"/>
          <a:srcRect/>
          <a:stretch>
            <a:fillRect/>
          </a:stretch>
        </p:blipFill>
        <p:spPr bwMode="auto">
          <a:xfrm>
            <a:off x="251519" y="188640"/>
            <a:ext cx="3541547" cy="2376264"/>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5508104" y="3212976"/>
            <a:ext cx="3419475" cy="202882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3">
                                            <p:txEl>
                                              <p:pRg st="4" end="4"/>
                                            </p:txEl>
                                          </p:spTgt>
                                        </p:tgtEl>
                                        <p:attrNameLst>
                                          <p:attrName>style.visibility</p:attrName>
                                        </p:attrNameLst>
                                      </p:cBhvr>
                                      <p:to>
                                        <p:strVal val="visible"/>
                                      </p:to>
                                    </p:set>
                                    <p:anim calcmode="lin" valueType="num">
                                      <p:cBhvr additive="base">
                                        <p:cTn id="7" dur="500" fill="hold"/>
                                        <p:tgtEl>
                                          <p:spTgt spid="3891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3">
                                            <p:txEl>
                                              <p:pRg st="5" end="5"/>
                                            </p:txEl>
                                          </p:spTgt>
                                        </p:tgtEl>
                                        <p:attrNameLst>
                                          <p:attrName>style.visibility</p:attrName>
                                        </p:attrNameLst>
                                      </p:cBhvr>
                                      <p:to>
                                        <p:strVal val="visible"/>
                                      </p:to>
                                    </p:set>
                                    <p:anim calcmode="lin" valueType="num">
                                      <p:cBhvr additive="base">
                                        <p:cTn id="11" dur="500" fill="hold"/>
                                        <p:tgtEl>
                                          <p:spTgt spid="3891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13">
                                            <p:txEl>
                                              <p:pRg st="6" end="6"/>
                                            </p:txEl>
                                          </p:spTgt>
                                        </p:tgtEl>
                                        <p:attrNameLst>
                                          <p:attrName>style.visibility</p:attrName>
                                        </p:attrNameLst>
                                      </p:cBhvr>
                                      <p:to>
                                        <p:strVal val="visible"/>
                                      </p:to>
                                    </p:set>
                                    <p:anim calcmode="lin" valueType="num">
                                      <p:cBhvr additive="base">
                                        <p:cTn id="15" dur="500" fill="hold"/>
                                        <p:tgtEl>
                                          <p:spTgt spid="3891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913">
                                            <p:txEl>
                                              <p:pRg st="7" end="7"/>
                                            </p:txEl>
                                          </p:spTgt>
                                        </p:tgtEl>
                                        <p:attrNameLst>
                                          <p:attrName>style.visibility</p:attrName>
                                        </p:attrNameLst>
                                      </p:cBhvr>
                                      <p:to>
                                        <p:strVal val="visible"/>
                                      </p:to>
                                    </p:set>
                                    <p:anim calcmode="lin" valueType="num">
                                      <p:cBhvr additive="base">
                                        <p:cTn id="19" dur="500" fill="hold"/>
                                        <p:tgtEl>
                                          <p:spTgt spid="3891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913">
                                            <p:txEl>
                                              <p:pRg st="8" end="8"/>
                                            </p:txEl>
                                          </p:spTgt>
                                        </p:tgtEl>
                                        <p:attrNameLst>
                                          <p:attrName>style.visibility</p:attrName>
                                        </p:attrNameLst>
                                      </p:cBhvr>
                                      <p:to>
                                        <p:strVal val="visible"/>
                                      </p:to>
                                    </p:set>
                                    <p:anim calcmode="lin" valueType="num">
                                      <p:cBhvr additive="base">
                                        <p:cTn id="23" dur="500" fill="hold"/>
                                        <p:tgtEl>
                                          <p:spTgt spid="3891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913">
                                            <p:txEl>
                                              <p:pRg st="9" end="9"/>
                                            </p:txEl>
                                          </p:spTgt>
                                        </p:tgtEl>
                                        <p:attrNameLst>
                                          <p:attrName>style.visibility</p:attrName>
                                        </p:attrNameLst>
                                      </p:cBhvr>
                                      <p:to>
                                        <p:strVal val="visible"/>
                                      </p:to>
                                    </p:set>
                                    <p:anim calcmode="lin" valueType="num">
                                      <p:cBhvr additive="base">
                                        <p:cTn id="27" dur="500" fill="hold"/>
                                        <p:tgtEl>
                                          <p:spTgt spid="3891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8913">
                                            <p:txEl>
                                              <p:pRg st="10" end="10"/>
                                            </p:txEl>
                                          </p:spTgt>
                                        </p:tgtEl>
                                        <p:attrNameLst>
                                          <p:attrName>style.visibility</p:attrName>
                                        </p:attrNameLst>
                                      </p:cBhvr>
                                      <p:to>
                                        <p:strVal val="visible"/>
                                      </p:to>
                                    </p:set>
                                    <p:anim calcmode="lin" valueType="num">
                                      <p:cBhvr additive="base">
                                        <p:cTn id="33" dur="500" fill="hold"/>
                                        <p:tgtEl>
                                          <p:spTgt spid="3891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89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8913">
                                            <p:txEl>
                                              <p:pRg st="14" end="14"/>
                                            </p:txEl>
                                          </p:spTgt>
                                        </p:tgtEl>
                                        <p:attrNameLst>
                                          <p:attrName>style.visibility</p:attrName>
                                        </p:attrNameLst>
                                      </p:cBhvr>
                                      <p:to>
                                        <p:strVal val="visible"/>
                                      </p:to>
                                    </p:set>
                                    <p:anim calcmode="lin" valueType="num">
                                      <p:cBhvr additive="base">
                                        <p:cTn id="39" dur="500" fill="hold"/>
                                        <p:tgtEl>
                                          <p:spTgt spid="38913">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891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8913">
                                            <p:txEl>
                                              <p:pRg st="15" end="15"/>
                                            </p:txEl>
                                          </p:spTgt>
                                        </p:tgtEl>
                                        <p:attrNameLst>
                                          <p:attrName>style.visibility</p:attrName>
                                        </p:attrNameLst>
                                      </p:cBhvr>
                                      <p:to>
                                        <p:strVal val="visible"/>
                                      </p:to>
                                    </p:set>
                                    <p:anim calcmode="lin" valueType="num">
                                      <p:cBhvr additive="base">
                                        <p:cTn id="45" dur="500" fill="hold"/>
                                        <p:tgtEl>
                                          <p:spTgt spid="38913">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891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8913">
                                            <p:txEl>
                                              <p:pRg st="16" end="16"/>
                                            </p:txEl>
                                          </p:spTgt>
                                        </p:tgtEl>
                                        <p:attrNameLst>
                                          <p:attrName>style.visibility</p:attrName>
                                        </p:attrNameLst>
                                      </p:cBhvr>
                                      <p:to>
                                        <p:strVal val="visible"/>
                                      </p:to>
                                    </p:set>
                                    <p:anim calcmode="lin" valueType="num">
                                      <p:cBhvr additive="base">
                                        <p:cTn id="51" dur="500" fill="hold"/>
                                        <p:tgtEl>
                                          <p:spTgt spid="38913">
                                            <p:txEl>
                                              <p:pRg st="16" end="1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891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913">
                                            <p:txEl>
                                              <p:pRg st="17" end="17"/>
                                            </p:txEl>
                                          </p:spTgt>
                                        </p:tgtEl>
                                        <p:attrNameLst>
                                          <p:attrName>style.visibility</p:attrName>
                                        </p:attrNameLst>
                                      </p:cBhvr>
                                      <p:to>
                                        <p:strVal val="visible"/>
                                      </p:to>
                                    </p:set>
                                    <p:anim calcmode="lin" valueType="num">
                                      <p:cBhvr additive="base">
                                        <p:cTn id="57" dur="500" fill="hold"/>
                                        <p:tgtEl>
                                          <p:spTgt spid="38913">
                                            <p:txEl>
                                              <p:pRg st="17" end="1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891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8913">
                                            <p:txEl>
                                              <p:pRg st="18" end="18"/>
                                            </p:txEl>
                                          </p:spTgt>
                                        </p:tgtEl>
                                        <p:attrNameLst>
                                          <p:attrName>style.visibility</p:attrName>
                                        </p:attrNameLst>
                                      </p:cBhvr>
                                      <p:to>
                                        <p:strVal val="visible"/>
                                      </p:to>
                                    </p:set>
                                    <p:anim calcmode="lin" valueType="num">
                                      <p:cBhvr additive="base">
                                        <p:cTn id="63" dur="500" fill="hold"/>
                                        <p:tgtEl>
                                          <p:spTgt spid="38913">
                                            <p:txEl>
                                              <p:pRg st="18" end="1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891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8913">
                                            <p:txEl>
                                              <p:pRg st="19" end="19"/>
                                            </p:txEl>
                                          </p:spTgt>
                                        </p:tgtEl>
                                        <p:attrNameLst>
                                          <p:attrName>style.visibility</p:attrName>
                                        </p:attrNameLst>
                                      </p:cBhvr>
                                      <p:to>
                                        <p:strVal val="visible"/>
                                      </p:to>
                                    </p:set>
                                    <p:anim calcmode="lin" valueType="num">
                                      <p:cBhvr additive="base">
                                        <p:cTn id="69" dur="500" fill="hold"/>
                                        <p:tgtEl>
                                          <p:spTgt spid="38913">
                                            <p:txEl>
                                              <p:pRg st="19" end="1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891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8913">
                                            <p:txEl>
                                              <p:pRg st="20" end="20"/>
                                            </p:txEl>
                                          </p:spTgt>
                                        </p:tgtEl>
                                        <p:attrNameLst>
                                          <p:attrName>style.visibility</p:attrName>
                                        </p:attrNameLst>
                                      </p:cBhvr>
                                      <p:to>
                                        <p:strVal val="visible"/>
                                      </p:to>
                                    </p:set>
                                    <p:anim calcmode="lin" valueType="num">
                                      <p:cBhvr additive="base">
                                        <p:cTn id="75" dur="500" fill="hold"/>
                                        <p:tgtEl>
                                          <p:spTgt spid="38913">
                                            <p:txEl>
                                              <p:pRg st="20" end="2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891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CC">
            <a:alpha val="50000"/>
          </a:srgbClr>
        </a:solidFill>
        <a:effectLst/>
      </p:bgPr>
    </p:bg>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51520" y="0"/>
            <a:ext cx="3816424" cy="2794453"/>
          </a:xfrm>
          <a:prstGeom prst="rect">
            <a:avLst/>
          </a:prstGeom>
          <a:noFill/>
          <a:ln w="9525">
            <a:noFill/>
            <a:miter lim="800000"/>
            <a:headEnd/>
            <a:tailEnd/>
          </a:ln>
        </p:spPr>
      </p:pic>
      <p:sp>
        <p:nvSpPr>
          <p:cNvPr id="39937" name="Rectangle 1"/>
          <p:cNvSpPr>
            <a:spLocks noChangeArrowheads="1"/>
          </p:cNvSpPr>
          <p:nvPr/>
        </p:nvSpPr>
        <p:spPr bwMode="auto">
          <a:xfrm>
            <a:off x="2195736" y="2780928"/>
            <a:ext cx="7992888"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2000" b="1" dirty="0" smtClean="0">
                <a:latin typeface="Arial" pitchFamily="34" charset="0"/>
                <a:cs typeface="Arial" pitchFamily="34" charset="0"/>
              </a:rPr>
              <a:t>Dans un cœur maintenant brisé, l’amour prend fin,</a:t>
            </a:r>
          </a:p>
          <a:p>
            <a:pPr lvl="0" eaLnBrk="0" fontAlgn="base" hangingPunct="0">
              <a:spcBef>
                <a:spcPct val="0"/>
              </a:spcBef>
              <a:spcAft>
                <a:spcPct val="0"/>
              </a:spcAft>
            </a:pPr>
            <a:r>
              <a:rPr lang="fr-FR" sz="2000" b="1" dirty="0" smtClean="0">
                <a:latin typeface="Arial" pitchFamily="34" charset="0"/>
                <a:cs typeface="Arial" pitchFamily="34" charset="0"/>
              </a:rPr>
              <a:t>Les liens étant autrefois forts, se sont éteints.</a:t>
            </a:r>
          </a:p>
          <a:p>
            <a:pPr lvl="0" eaLnBrk="0" fontAlgn="base" hangingPunct="0">
              <a:spcBef>
                <a:spcPct val="0"/>
              </a:spcBef>
              <a:spcAft>
                <a:spcPct val="0"/>
              </a:spcAft>
            </a:pPr>
            <a:r>
              <a:rPr lang="fr-FR" sz="2000" b="1" dirty="0" smtClean="0">
                <a:latin typeface="Arial" pitchFamily="34" charset="0"/>
                <a:cs typeface="Arial" pitchFamily="34" charset="0"/>
              </a:rPr>
              <a:t>Plein de mots douloureux, plein de larmes versées</a:t>
            </a:r>
          </a:p>
          <a:p>
            <a:pPr lvl="0" eaLnBrk="0" fontAlgn="base" hangingPunct="0">
              <a:spcBef>
                <a:spcPct val="0"/>
              </a:spcBef>
              <a:spcAft>
                <a:spcPct val="0"/>
              </a:spcAft>
            </a:pPr>
            <a:r>
              <a:rPr lang="fr-FR" sz="2000" b="1" dirty="0" smtClean="0">
                <a:latin typeface="Arial" pitchFamily="34" charset="0"/>
                <a:cs typeface="Arial" pitchFamily="34" charset="0"/>
              </a:rPr>
              <a:t>Deux âmes séparées, à jamais déchirées.</a:t>
            </a:r>
          </a:p>
          <a:p>
            <a:pPr lvl="0" eaLnBrk="0" fontAlgn="base" hangingPunct="0">
              <a:spcBef>
                <a:spcPct val="0"/>
              </a:spcBef>
              <a:spcAft>
                <a:spcPct val="0"/>
              </a:spcAft>
            </a:pPr>
            <a:r>
              <a:rPr lang="fr-FR" sz="2000" b="1" dirty="0" smtClean="0">
                <a:latin typeface="Arial" pitchFamily="34" charset="0"/>
                <a:cs typeface="Arial" pitchFamily="34" charset="0"/>
              </a:rPr>
              <a:t>Les idées partagées, maintenant oubliées</a:t>
            </a:r>
          </a:p>
          <a:p>
            <a:pPr lvl="0" eaLnBrk="0" fontAlgn="base" hangingPunct="0">
              <a:spcBef>
                <a:spcPct val="0"/>
              </a:spcBef>
              <a:spcAft>
                <a:spcPct val="0"/>
              </a:spcAft>
            </a:pPr>
            <a:r>
              <a:rPr lang="fr-FR" sz="2000" b="1" dirty="0" smtClean="0">
                <a:latin typeface="Arial" pitchFamily="34" charset="0"/>
                <a:cs typeface="Arial" pitchFamily="34" charset="0"/>
              </a:rPr>
              <a:t>Deux âmes séparées, destinées à errer.</a:t>
            </a:r>
          </a:p>
          <a:p>
            <a:pPr lvl="0" eaLnBrk="0" fontAlgn="base" hangingPunct="0">
              <a:spcBef>
                <a:spcPct val="0"/>
              </a:spcBef>
              <a:spcAft>
                <a:spcPct val="0"/>
              </a:spcAft>
            </a:pPr>
            <a:r>
              <a:rPr lang="fr-FR" sz="2000" b="1" dirty="0" smtClean="0">
                <a:latin typeface="Arial" pitchFamily="34" charset="0"/>
                <a:cs typeface="Arial" pitchFamily="34" charset="0"/>
              </a:rPr>
              <a:t> </a:t>
            </a:r>
          </a:p>
          <a:p>
            <a:pPr lvl="0" eaLnBrk="0" fontAlgn="base" hangingPunct="0">
              <a:spcBef>
                <a:spcPct val="0"/>
              </a:spcBef>
              <a:spcAft>
                <a:spcPct val="0"/>
              </a:spcAft>
            </a:pPr>
            <a:r>
              <a:rPr lang="fr-FR" sz="2000" b="1" dirty="0" smtClean="0">
                <a:latin typeface="Arial" pitchFamily="34" charset="0"/>
                <a:cs typeface="Arial" pitchFamily="34" charset="0"/>
              </a:rPr>
              <a:t>Dans les profondeurs noires des deux cœurs brisés,</a:t>
            </a:r>
          </a:p>
          <a:p>
            <a:pPr lvl="0" eaLnBrk="0" fontAlgn="base" hangingPunct="0">
              <a:spcBef>
                <a:spcPct val="0"/>
              </a:spcBef>
              <a:spcAft>
                <a:spcPct val="0"/>
              </a:spcAft>
            </a:pPr>
            <a:r>
              <a:rPr lang="fr-FR" sz="2000" b="1" dirty="0" smtClean="0">
                <a:latin typeface="Arial" pitchFamily="34" charset="0"/>
                <a:cs typeface="Arial" pitchFamily="34" charset="0"/>
              </a:rPr>
              <a:t>Un nouveau chapitre est fin prêt à commencer.</a:t>
            </a:r>
          </a:p>
          <a:p>
            <a:pPr lvl="0" eaLnBrk="0" fontAlgn="base" hangingPunct="0">
              <a:spcBef>
                <a:spcPct val="0"/>
              </a:spcBef>
              <a:spcAft>
                <a:spcPct val="0"/>
              </a:spcAft>
            </a:pPr>
            <a:r>
              <a:rPr lang="fr-FR" sz="2000" b="1" dirty="0" smtClean="0">
                <a:latin typeface="Arial" pitchFamily="34" charset="0"/>
                <a:cs typeface="Arial" pitchFamily="34" charset="0"/>
              </a:rPr>
              <a:t>Maintenant, laissez le temps guérir vos blessures,</a:t>
            </a:r>
          </a:p>
          <a:p>
            <a:pPr lvl="0" eaLnBrk="0" fontAlgn="base" hangingPunct="0">
              <a:spcBef>
                <a:spcPct val="0"/>
              </a:spcBef>
              <a:spcAft>
                <a:spcPct val="0"/>
              </a:spcAft>
            </a:pPr>
            <a:r>
              <a:rPr lang="fr-FR" sz="2000" b="1" dirty="0" smtClean="0">
                <a:latin typeface="Arial" pitchFamily="34" charset="0"/>
                <a:cs typeface="Arial" pitchFamily="34" charset="0"/>
              </a:rPr>
              <a:t>Puis laissez vos âmes, retrouver leur posture.</a:t>
            </a:r>
          </a:p>
          <a:p>
            <a:pPr lvl="0" eaLnBrk="0" fontAlgn="base" hangingPunct="0">
              <a:spcBef>
                <a:spcPct val="0"/>
              </a:spcBef>
              <a:spcAft>
                <a:spcPct val="0"/>
              </a:spcAft>
            </a:pPr>
            <a:r>
              <a:rPr lang="fr-FR" sz="2000" b="1" dirty="0" smtClean="0">
                <a:latin typeface="Arial" pitchFamily="34" charset="0"/>
                <a:cs typeface="Arial" pitchFamily="34" charset="0"/>
              </a:rPr>
              <a:t>Enfin, après la rupture, l’espoir renaît</a:t>
            </a:r>
          </a:p>
          <a:p>
            <a:pPr lvl="0" eaLnBrk="0" fontAlgn="base" hangingPunct="0">
              <a:spcBef>
                <a:spcPct val="0"/>
              </a:spcBef>
              <a:spcAft>
                <a:spcPct val="0"/>
              </a:spcAft>
            </a:pPr>
            <a:r>
              <a:rPr lang="fr-FR" sz="2000" b="1" dirty="0" smtClean="0">
                <a:latin typeface="Arial" pitchFamily="34" charset="0"/>
                <a:cs typeface="Arial" pitchFamily="34" charset="0"/>
              </a:rPr>
              <a:t>Des lendemains meilleurs vont bientôt arriver.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FF99">
            <a:alpha val="74000"/>
          </a:srgb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cstate="print"/>
          <a:srcRect/>
          <a:stretch>
            <a:fillRect/>
          </a:stretch>
        </p:blipFill>
        <p:spPr bwMode="auto">
          <a:xfrm>
            <a:off x="609600" y="890588"/>
            <a:ext cx="7924800" cy="50768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294305"/>
          </a:xfrm>
          <a:prstGeom prst="rect">
            <a:avLst/>
          </a:prstGeom>
          <a:solidFill>
            <a:schemeClr val="accent6">
              <a:lumMod val="20000"/>
              <a:lumOff val="80000"/>
            </a:schemeClr>
          </a:solidFill>
        </p:spPr>
        <p:txBody>
          <a:bodyPr wrap="square">
            <a:spAutoFit/>
          </a:bodyPr>
          <a:lstStyle/>
          <a:p>
            <a:pPr lvl="8"/>
            <a:r>
              <a:rPr lang="fr-FR" dirty="0" smtClean="0"/>
              <a:t>      </a:t>
            </a:r>
          </a:p>
          <a:p>
            <a:pPr lvl="8"/>
            <a:r>
              <a:rPr lang="fr-FR" dirty="0" smtClean="0"/>
              <a:t>       </a:t>
            </a:r>
          </a:p>
          <a:p>
            <a:pPr lvl="8"/>
            <a:r>
              <a:rPr lang="fr-FR" dirty="0" smtClean="0"/>
              <a:t>      Dans l’écho du monde où la pollution s’étend</a:t>
            </a:r>
          </a:p>
          <a:p>
            <a:pPr lvl="8"/>
            <a:r>
              <a:rPr lang="fr-FR" dirty="0" smtClean="0"/>
              <a:t>      La dégradation, un réel fléau croissant</a:t>
            </a:r>
          </a:p>
          <a:p>
            <a:pPr lvl="8"/>
            <a:r>
              <a:rPr lang="fr-FR" dirty="0" smtClean="0"/>
              <a:t>      Pourtant, nous nous perdons dans notre logique</a:t>
            </a:r>
          </a:p>
          <a:p>
            <a:pPr lvl="8"/>
            <a:r>
              <a:rPr lang="fr-FR" dirty="0" smtClean="0"/>
              <a:t>      Écosystème ? </a:t>
            </a:r>
            <a:r>
              <a:rPr lang="fr-FR" dirty="0" smtClean="0"/>
              <a:t>Ou </a:t>
            </a:r>
            <a:r>
              <a:rPr lang="fr-FR" dirty="0" smtClean="0"/>
              <a:t>dérèglement climatique</a:t>
            </a:r>
          </a:p>
          <a:p>
            <a:pPr lvl="8"/>
            <a:r>
              <a:rPr lang="fr-FR" dirty="0" smtClean="0"/>
              <a:t>      Nous voyons l’érosion des territoires ruraux.</a:t>
            </a:r>
          </a:p>
          <a:p>
            <a:pPr lvl="8"/>
            <a:r>
              <a:rPr lang="fr-FR" dirty="0" smtClean="0"/>
              <a:t>​      Les terres s’étiolent, sous un soleil trop chaud. </a:t>
            </a:r>
          </a:p>
          <a:p>
            <a:r>
              <a:rPr lang="fr-FR" dirty="0" smtClean="0"/>
              <a:t/>
            </a:r>
            <a:br>
              <a:rPr lang="fr-FR" dirty="0" smtClean="0"/>
            </a:br>
            <a:r>
              <a:rPr lang="fr-FR" dirty="0" smtClean="0"/>
              <a:t/>
            </a:r>
            <a:br>
              <a:rPr lang="fr-FR" dirty="0" smtClean="0"/>
            </a:br>
            <a:endParaRPr lang="fr-FR" dirty="0" smtClean="0"/>
          </a:p>
          <a:p>
            <a:endParaRPr lang="fr-FR" dirty="0" smtClean="0"/>
          </a:p>
          <a:p>
            <a:endParaRPr lang="fr-FR" dirty="0" smtClean="0"/>
          </a:p>
          <a:p>
            <a:endParaRPr lang="fr-FR" dirty="0" smtClean="0"/>
          </a:p>
          <a:p>
            <a:r>
              <a:rPr lang="fr-FR" dirty="0" smtClean="0"/>
              <a:t>Dans cette bataille, unis pour le futur,</a:t>
            </a:r>
          </a:p>
          <a:p>
            <a:r>
              <a:rPr lang="fr-FR" dirty="0" smtClean="0"/>
              <a:t>Nous combattons la pollution, fléau impur​</a:t>
            </a:r>
          </a:p>
          <a:p>
            <a:r>
              <a:rPr lang="fr-FR" dirty="0" smtClean="0"/>
              <a:t>Plantons, nettoyons, œuvrons avec vigueur,​</a:t>
            </a:r>
          </a:p>
          <a:p>
            <a:r>
              <a:rPr lang="fr-FR" dirty="0" smtClean="0"/>
              <a:t>Pour préserver la vie, notre plus grand honneur​</a:t>
            </a:r>
          </a:p>
          <a:p>
            <a:r>
              <a:rPr lang="fr-FR" dirty="0" smtClean="0"/>
              <a:t>Ensemble, déployons nos forces essentielles,​</a:t>
            </a:r>
          </a:p>
          <a:p>
            <a:r>
              <a:rPr lang="fr-FR" dirty="0" smtClean="0"/>
              <a:t>Pour un monde pur, préservé de nos querelles.</a:t>
            </a:r>
          </a:p>
          <a:p>
            <a:endParaRPr lang="fr-FR" dirty="0" smtClean="0"/>
          </a:p>
          <a:p>
            <a:endParaRPr lang="fr-FR" dirty="0" smtClean="0"/>
          </a:p>
          <a:p>
            <a:endParaRPr lang="fr-FR" dirty="0" smtClean="0"/>
          </a:p>
          <a:p>
            <a:endParaRPr lang="fr-FR" dirty="0" smtClean="0"/>
          </a:p>
          <a:p>
            <a:endParaRPr lang="fr-FR" dirty="0"/>
          </a:p>
        </p:txBody>
      </p:sp>
      <p:pic>
        <p:nvPicPr>
          <p:cNvPr id="41986" name="Picture 2"/>
          <p:cNvPicPr>
            <a:picLocks noChangeAspect="1" noChangeArrowheads="1"/>
          </p:cNvPicPr>
          <p:nvPr/>
        </p:nvPicPr>
        <p:blipFill>
          <a:blip r:embed="rId2" cstate="print"/>
          <a:srcRect l="1816" t="6250" r="1928" b="3125"/>
          <a:stretch>
            <a:fillRect/>
          </a:stretch>
        </p:blipFill>
        <p:spPr bwMode="auto">
          <a:xfrm>
            <a:off x="179512" y="476672"/>
            <a:ext cx="3816424" cy="2088232"/>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l="1881" t="2703" r="2211" b="8108"/>
          <a:stretch>
            <a:fillRect/>
          </a:stretch>
        </p:blipFill>
        <p:spPr bwMode="auto">
          <a:xfrm>
            <a:off x="4788024" y="3140968"/>
            <a:ext cx="3672408" cy="237626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4">
                                            <p:txEl>
                                              <p:pRg st="3" end="3"/>
                                            </p:txEl>
                                          </p:spTgt>
                                        </p:tgtEl>
                                      </p:cBhvr>
                                    </p:animEffect>
                                    <p:set>
                                      <p:cBhvr>
                                        <p:cTn id="10" dur="1" fill="hold">
                                          <p:stCondLst>
                                            <p:cond delay="499"/>
                                          </p:stCondLst>
                                        </p:cTn>
                                        <p:tgtEl>
                                          <p:spTgt spid="4">
                                            <p:txEl>
                                              <p:pRg st="3" end="3"/>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4">
                                            <p:txEl>
                                              <p:pRg st="5" end="5"/>
                                            </p:txEl>
                                          </p:spTgt>
                                        </p:tgtEl>
                                      </p:cBhvr>
                                    </p:animEffect>
                                    <p:set>
                                      <p:cBhvr>
                                        <p:cTn id="16" dur="1" fill="hold">
                                          <p:stCondLst>
                                            <p:cond delay="499"/>
                                          </p:stCondLst>
                                        </p:cTn>
                                        <p:tgtEl>
                                          <p:spTgt spid="4">
                                            <p:txEl>
                                              <p:pRg st="5" end="5"/>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4">
                                            <p:txEl>
                                              <p:pRg st="6" end="6"/>
                                            </p:txEl>
                                          </p:spTgt>
                                        </p:tgtEl>
                                      </p:cBhvr>
                                    </p:animEffect>
                                    <p:set>
                                      <p:cBhvr>
                                        <p:cTn id="19" dur="1" fill="hold">
                                          <p:stCondLst>
                                            <p:cond delay="499"/>
                                          </p:stCondLst>
                                        </p:cTn>
                                        <p:tgtEl>
                                          <p:spTgt spid="4">
                                            <p:txEl>
                                              <p:pRg st="6" end="6"/>
                                            </p:txEl>
                                          </p:spTgt>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4">
                                            <p:txEl>
                                              <p:pRg st="7" end="7"/>
                                            </p:txEl>
                                          </p:spTgt>
                                        </p:tgtEl>
                                      </p:cBhvr>
                                    </p:animEffect>
                                    <p:set>
                                      <p:cBhvr>
                                        <p:cTn id="22" dur="1" fill="hold">
                                          <p:stCondLst>
                                            <p:cond delay="499"/>
                                          </p:stCondLst>
                                        </p:cTn>
                                        <p:tgtEl>
                                          <p:spTgt spid="4">
                                            <p:txEl>
                                              <p:pRg st="7" end="7"/>
                                            </p:txEl>
                                          </p:spTgt>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4">
                                            <p:txEl>
                                              <p:pRg st="8" end="8"/>
                                            </p:txEl>
                                          </p:spTgt>
                                        </p:tgtEl>
                                      </p:cBhvr>
                                    </p:animEffect>
                                    <p:set>
                                      <p:cBhvr>
                                        <p:cTn id="25" dur="1" fill="hold">
                                          <p:stCondLst>
                                            <p:cond delay="499"/>
                                          </p:stCondLst>
                                        </p:cTn>
                                        <p:tgtEl>
                                          <p:spTgt spid="4">
                                            <p:txEl>
                                              <p:pRg st="8" end="8"/>
                                            </p:txEl>
                                          </p:spTgt>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
                                            <p:txEl>
                                              <p:pRg st="12" end="12"/>
                                            </p:txEl>
                                          </p:spTgt>
                                        </p:tgtEl>
                                      </p:cBhvr>
                                    </p:animEffect>
                                    <p:set>
                                      <p:cBhvr>
                                        <p:cTn id="28" dur="1" fill="hold">
                                          <p:stCondLst>
                                            <p:cond delay="499"/>
                                          </p:stCondLst>
                                        </p:cTn>
                                        <p:tgtEl>
                                          <p:spTgt spid="4">
                                            <p:txEl>
                                              <p:pRg st="12" end="12"/>
                                            </p:txEl>
                                          </p:spTgt>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4">
                                            <p:txEl>
                                              <p:pRg st="13" end="13"/>
                                            </p:txEl>
                                          </p:spTgt>
                                        </p:tgtEl>
                                      </p:cBhvr>
                                    </p:animEffect>
                                    <p:set>
                                      <p:cBhvr>
                                        <p:cTn id="31" dur="1" fill="hold">
                                          <p:stCondLst>
                                            <p:cond delay="499"/>
                                          </p:stCondLst>
                                        </p:cTn>
                                        <p:tgtEl>
                                          <p:spTgt spid="4">
                                            <p:txEl>
                                              <p:pRg st="13" end="13"/>
                                            </p:txEl>
                                          </p:spTgt>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4">
                                            <p:txEl>
                                              <p:pRg st="14" end="14"/>
                                            </p:txEl>
                                          </p:spTgt>
                                        </p:tgtEl>
                                      </p:cBhvr>
                                    </p:animEffect>
                                    <p:set>
                                      <p:cBhvr>
                                        <p:cTn id="34" dur="1" fill="hold">
                                          <p:stCondLst>
                                            <p:cond delay="499"/>
                                          </p:stCondLst>
                                        </p:cTn>
                                        <p:tgtEl>
                                          <p:spTgt spid="4">
                                            <p:txEl>
                                              <p:pRg st="14" end="14"/>
                                            </p:txEl>
                                          </p:spTgt>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4">
                                            <p:txEl>
                                              <p:pRg st="15" end="15"/>
                                            </p:txEl>
                                          </p:spTgt>
                                        </p:tgtEl>
                                      </p:cBhvr>
                                    </p:animEffect>
                                    <p:set>
                                      <p:cBhvr>
                                        <p:cTn id="37" dur="1" fill="hold">
                                          <p:stCondLst>
                                            <p:cond delay="499"/>
                                          </p:stCondLst>
                                        </p:cTn>
                                        <p:tgtEl>
                                          <p:spTgt spid="4">
                                            <p:txEl>
                                              <p:pRg st="15" end="15"/>
                                            </p:txEl>
                                          </p:spTgt>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4">
                                            <p:txEl>
                                              <p:pRg st="16" end="16"/>
                                            </p:txEl>
                                          </p:spTgt>
                                        </p:tgtEl>
                                      </p:cBhvr>
                                    </p:animEffect>
                                    <p:set>
                                      <p:cBhvr>
                                        <p:cTn id="40" dur="1" fill="hold">
                                          <p:stCondLst>
                                            <p:cond delay="499"/>
                                          </p:stCondLst>
                                        </p:cTn>
                                        <p:tgtEl>
                                          <p:spTgt spid="4">
                                            <p:txEl>
                                              <p:pRg st="16" end="16"/>
                                            </p:txEl>
                                          </p:spTgt>
                                        </p:tgtEl>
                                        <p:attrNameLst>
                                          <p:attrName>style.visibility</p:attrName>
                                        </p:attrNameLst>
                                      </p:cBhvr>
                                      <p:to>
                                        <p:strVal val="hidden"/>
                                      </p:to>
                                    </p:set>
                                  </p:childTnLst>
                                </p:cTn>
                              </p:par>
                              <p:par>
                                <p:cTn id="41" presetID="5" presetClass="exit" presetSubtype="10" fill="hold" nodeType="withEffect">
                                  <p:stCondLst>
                                    <p:cond delay="0"/>
                                  </p:stCondLst>
                                  <p:childTnLst>
                                    <p:animEffect transition="out" filter="checkerboard(across)">
                                      <p:cBhvr>
                                        <p:cTn id="42" dur="500"/>
                                        <p:tgtEl>
                                          <p:spTgt spid="4">
                                            <p:txEl>
                                              <p:pRg st="17" end="17"/>
                                            </p:txEl>
                                          </p:spTgt>
                                        </p:tgtEl>
                                      </p:cBhvr>
                                    </p:animEffect>
                                    <p:set>
                                      <p:cBhvr>
                                        <p:cTn id="43" dur="1" fill="hold">
                                          <p:stCondLst>
                                            <p:cond delay="499"/>
                                          </p:stCondLst>
                                        </p:cTn>
                                        <p:tgtEl>
                                          <p:spTgt spid="4">
                                            <p:txEl>
                                              <p:pRg st="17" end="1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4" name="Picture 15"/>
          <p:cNvPicPr>
            <a:picLocks noChangeAspect="1" noChangeArrowheads="1"/>
          </p:cNvPicPr>
          <p:nvPr/>
        </p:nvPicPr>
        <p:blipFill>
          <a:blip r:embed="rId2" cstate="print"/>
          <a:srcRect l="63349" t="4297" r="1828"/>
          <a:stretch>
            <a:fillRect/>
          </a:stretch>
        </p:blipFill>
        <p:spPr bwMode="auto">
          <a:xfrm>
            <a:off x="5868144" y="2564904"/>
            <a:ext cx="2304256" cy="4065024"/>
          </a:xfrm>
          <a:prstGeom prst="rect">
            <a:avLst/>
          </a:prstGeom>
          <a:noFill/>
          <a:ln w="9525">
            <a:noFill/>
            <a:miter lim="800000"/>
            <a:headEnd/>
            <a:tailEnd/>
          </a:ln>
        </p:spPr>
      </p:pic>
      <p:pic>
        <p:nvPicPr>
          <p:cNvPr id="1039" name="Picture 15"/>
          <p:cNvPicPr>
            <a:picLocks noChangeAspect="1" noChangeArrowheads="1"/>
          </p:cNvPicPr>
          <p:nvPr/>
        </p:nvPicPr>
        <p:blipFill>
          <a:blip r:embed="rId2" cstate="print"/>
          <a:srcRect t="1750" r="42137"/>
          <a:stretch>
            <a:fillRect/>
          </a:stretch>
        </p:blipFill>
        <p:spPr bwMode="auto">
          <a:xfrm>
            <a:off x="251520" y="260648"/>
            <a:ext cx="3709218" cy="4042792"/>
          </a:xfrm>
          <a:prstGeom prst="rect">
            <a:avLst/>
          </a:prstGeom>
          <a:noFill/>
          <a:ln w="9525">
            <a:noFill/>
            <a:miter lim="800000"/>
            <a:headEnd/>
            <a:tailEnd/>
          </a:ln>
        </p:spPr>
      </p:pic>
      <p:sp>
        <p:nvSpPr>
          <p:cNvPr id="3" name="Espace réservé du contenu 2"/>
          <p:cNvSpPr>
            <a:spLocks noGrp="1"/>
          </p:cNvSpPr>
          <p:nvPr>
            <p:ph idx="1"/>
          </p:nvPr>
        </p:nvSpPr>
        <p:spPr>
          <a:xfrm>
            <a:off x="467544" y="188640"/>
            <a:ext cx="8568952" cy="6480720"/>
          </a:xfrm>
        </p:spPr>
        <p:txBody>
          <a:bodyPr>
            <a:normAutofit fontScale="62500" lnSpcReduction="20000"/>
          </a:bodyPr>
          <a:lstStyle/>
          <a:p>
            <a:pPr>
              <a:buNone/>
            </a:pPr>
            <a:r>
              <a:rPr lang="fr-FR" dirty="0" smtClean="0"/>
              <a:t>				             </a:t>
            </a:r>
            <a:r>
              <a:rPr lang="fr-FR" b="1" dirty="0" smtClean="0"/>
              <a:t>Dans l'œil scrutateur, l'influence s'éveille,</a:t>
            </a:r>
          </a:p>
          <a:p>
            <a:pPr>
              <a:buNone/>
            </a:pPr>
            <a:r>
              <a:rPr lang="fr-FR" b="1" dirty="0" smtClean="0"/>
              <a:t>				             Pour satisfaire les désirs, l'âme s'effeuille.</a:t>
            </a:r>
          </a:p>
          <a:p>
            <a:pPr>
              <a:buNone/>
            </a:pPr>
            <a:r>
              <a:rPr lang="fr-FR" b="1" dirty="0" smtClean="0"/>
              <a:t>				             Dans ce jeu de façade où se cachent les cœurs,</a:t>
            </a:r>
          </a:p>
          <a:p>
            <a:pPr>
              <a:buNone/>
            </a:pPr>
            <a:r>
              <a:rPr lang="fr-FR" b="1" dirty="0" smtClean="0"/>
              <a:t>				             Sous les attentes, s'estompent les lueurs.</a:t>
            </a:r>
          </a:p>
          <a:p>
            <a:pPr>
              <a:buNone/>
            </a:pPr>
            <a:r>
              <a:rPr lang="fr-FR" b="1" dirty="0" smtClean="0"/>
              <a:t>				             Dans les liens des normes, l'identité s'égare,</a:t>
            </a:r>
          </a:p>
          <a:p>
            <a:pPr>
              <a:buNone/>
            </a:pPr>
            <a:r>
              <a:rPr lang="fr-FR" b="1" dirty="0" smtClean="0"/>
              <a:t>				             Sous le poids du regard, le cœur se désespère.</a:t>
            </a:r>
          </a:p>
          <a:p>
            <a:pPr>
              <a:buNone/>
            </a:pPr>
            <a:r>
              <a:rPr lang="fr-FR" b="1" dirty="0" smtClean="0"/>
              <a:t>​</a:t>
            </a:r>
          </a:p>
          <a:p>
            <a:pPr>
              <a:buNone/>
            </a:pPr>
            <a:endParaRPr lang="fr-FR" b="1" dirty="0" smtClean="0"/>
          </a:p>
          <a:p>
            <a:pPr>
              <a:buNone/>
            </a:pPr>
            <a:endParaRPr lang="fr-FR" b="1" dirty="0" smtClean="0"/>
          </a:p>
          <a:p>
            <a:pPr>
              <a:buNone/>
            </a:pPr>
            <a:endParaRPr lang="fr-FR" b="1" dirty="0" smtClean="0"/>
          </a:p>
          <a:p>
            <a:pPr>
              <a:buNone/>
            </a:pPr>
            <a:r>
              <a:rPr lang="fr-FR" b="1" dirty="0" smtClean="0"/>
              <a:t>​</a:t>
            </a:r>
          </a:p>
          <a:p>
            <a:pPr>
              <a:buNone/>
            </a:pPr>
            <a:endParaRPr lang="fr-FR" b="1" dirty="0" smtClean="0"/>
          </a:p>
          <a:p>
            <a:pPr>
              <a:buNone/>
            </a:pPr>
            <a:endParaRPr lang="fr-FR" b="1" dirty="0" smtClean="0"/>
          </a:p>
          <a:p>
            <a:pPr>
              <a:buNone/>
            </a:pPr>
            <a:endParaRPr lang="fr-FR" b="1" dirty="0" smtClean="0"/>
          </a:p>
          <a:p>
            <a:pPr>
              <a:buNone/>
            </a:pPr>
            <a:r>
              <a:rPr lang="fr-FR" b="1" dirty="0" smtClean="0"/>
              <a:t>Dans le silence intérieur, se trouve la clarté,</a:t>
            </a:r>
          </a:p>
          <a:p>
            <a:pPr>
              <a:buNone/>
            </a:pPr>
            <a:r>
              <a:rPr lang="fr-FR" b="1" dirty="0" smtClean="0"/>
              <a:t>Ecoute ta voix, loin des illusions imposées,</a:t>
            </a:r>
          </a:p>
          <a:p>
            <a:pPr>
              <a:buNone/>
            </a:pPr>
            <a:r>
              <a:rPr lang="fr-FR" b="1" dirty="0" smtClean="0"/>
              <a:t>Se libérer des chaînes, briser les barrières,</a:t>
            </a:r>
          </a:p>
          <a:p>
            <a:pPr>
              <a:buNone/>
            </a:pPr>
            <a:r>
              <a:rPr lang="fr-FR" b="1" dirty="0" smtClean="0"/>
              <a:t>Dans la sincérité, trouve enfin la lumière.</a:t>
            </a:r>
          </a:p>
          <a:p>
            <a:pPr>
              <a:buNone/>
            </a:pPr>
            <a:r>
              <a:rPr lang="fr-FR" b="1" dirty="0" smtClean="0"/>
              <a:t>Ignore les jugements, normes oppressantes</a:t>
            </a:r>
          </a:p>
          <a:p>
            <a:pPr>
              <a:buNone/>
            </a:pPr>
            <a:r>
              <a:rPr lang="fr-FR" b="1" dirty="0" smtClean="0"/>
              <a:t>Dans ta propre force, trace ta voie constante.</a:t>
            </a:r>
          </a:p>
          <a:p>
            <a:pPr>
              <a:buNone/>
            </a:pPr>
            <a:endParaRPr lang="fr-FR" dirty="0"/>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Arial" charset="0"/>
              </a:rPr>
              <a:t>​  </a:t>
            </a:r>
            <a:r>
              <a:rPr kumimoji="0" lang="fr-FR" sz="1900" b="0" i="0" u="none" strike="noStrike" cap="none" normalizeH="0" baseline="0" smtClean="0">
                <a:ln>
                  <a:noFill/>
                </a:ln>
                <a:solidFill>
                  <a:schemeClr val="tx1"/>
                </a:solidFill>
                <a:effectLst/>
                <a:latin typeface="Arial" charset="0"/>
                <a:cs typeface="Arial" charset="0"/>
              </a:rPr>
              <a:t> </a:t>
            </a:r>
            <a:endParaRPr kumimoji="0" lang="fr-FR" sz="1800" b="0" i="0" u="none" strike="noStrike" cap="none" normalizeH="0" baseline="0" smtClean="0">
              <a:ln>
                <a:noFill/>
              </a:ln>
              <a:solidFill>
                <a:schemeClr val="tx1"/>
              </a:solidFill>
              <a:effectLst/>
              <a:latin typeface="Arial" charset="0"/>
              <a:cs typeface="Arial" charset="0"/>
            </a:endParaRPr>
          </a:p>
        </p:txBody>
      </p:sp>
      <p:sp>
        <p:nvSpPr>
          <p:cNvPr id="1026" name="AutoShape 2" descr="https://enthdf.fr/workspace/document/188043ab-ca02-42f4-a23f-e7574bf0e046?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cs typeface="Arial" charset="0"/>
              </a:rPr>
              <a:t>​  </a:t>
            </a:r>
            <a:r>
              <a:rPr kumimoji="0" lang="fr-FR" sz="1900" b="0" i="0" u="none" strike="noStrike" cap="none" normalizeH="0" baseline="0" smtClean="0">
                <a:ln>
                  <a:noFill/>
                </a:ln>
                <a:solidFill>
                  <a:schemeClr val="tx1"/>
                </a:solidFill>
                <a:effectLst/>
                <a:latin typeface="Arial" charset="0"/>
                <a:cs typeface="Arial" charset="0"/>
              </a:rPr>
              <a:t> </a:t>
            </a:r>
            <a:endParaRPr kumimoji="0" lang="fr-FR" sz="1800" b="0" i="0" u="none" strike="noStrike" cap="none" normalizeH="0" baseline="0" smtClean="0">
              <a:ln>
                <a:noFill/>
              </a:ln>
              <a:solidFill>
                <a:schemeClr val="tx1"/>
              </a:solidFill>
              <a:effectLst/>
              <a:latin typeface="Arial" charset="0"/>
              <a:cs typeface="Arial" charset="0"/>
            </a:endParaRPr>
          </a:p>
        </p:txBody>
      </p:sp>
      <p:sp>
        <p:nvSpPr>
          <p:cNvPr id="1028" name="AutoShape 4" descr="https://enthdf.fr/workspace/document/188043ab-ca02-42f4-a23f-e7574bf0e046?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https://enthdf.fr/workspace/document/9321a710-ecb8-492b-887c-666e23341add?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descr="https://enthdf.fr/workspace/document/188043ab-ca02-42f4-a23f-e7574bf0e046?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https://enthdf.fr/workspace/document/188043ab-ca02-42f4-a23f-e7574bf0e046?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https://enthdf.fr/workspace/document/188043ab-ca02-42f4-a23f-e7574bf0e046?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8" name="AutoShape 14" descr="https://enthdf.fr/workspace/document/188043ab-ca02-42f4-a23f-e7574bf0e046?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500"/>
                                        <p:tgtEl>
                                          <p:spTgt spid="10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 calcmode="lin" valueType="num">
                                      <p:cBhvr additive="base">
                                        <p:cTn id="5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 calcmode="lin" valueType="num">
                                      <p:cBhvr additive="base">
                                        <p:cTn id="5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 calcmode="lin" valueType="num">
                                      <p:cBhvr additive="base">
                                        <p:cTn id="6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8" end="18"/>
                                            </p:txEl>
                                          </p:spTgt>
                                        </p:tgtEl>
                                        <p:attrNameLst>
                                          <p:attrName>style.visibility</p:attrName>
                                        </p:attrNameLst>
                                      </p:cBhvr>
                                      <p:to>
                                        <p:strVal val="visible"/>
                                      </p:to>
                                    </p:set>
                                    <p:anim calcmode="lin" valueType="num">
                                      <p:cBhvr additive="base">
                                        <p:cTn id="6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9" end="19"/>
                                            </p:txEl>
                                          </p:spTgt>
                                        </p:tgtEl>
                                        <p:attrNameLst>
                                          <p:attrName>style.visibility</p:attrName>
                                        </p:attrNameLst>
                                      </p:cBhvr>
                                      <p:to>
                                        <p:strVal val="visible"/>
                                      </p:to>
                                    </p:set>
                                    <p:anim calcmode="lin" valueType="num">
                                      <p:cBhvr additive="base">
                                        <p:cTn id="69"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l="1097" r="1097" b="2751"/>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3275856" y="260648"/>
            <a:ext cx="6678488" cy="6186309"/>
          </a:xfrm>
          <a:prstGeom prst="rect">
            <a:avLst/>
          </a:prstGeom>
        </p:spPr>
        <p:txBody>
          <a:bodyPr wrap="square">
            <a:spAutoFit/>
          </a:bodyPr>
          <a:lstStyle/>
          <a:p>
            <a:pPr lvl="2"/>
            <a:r>
              <a:rPr lang="fr-FR" b="1" dirty="0" smtClean="0">
                <a:solidFill>
                  <a:schemeClr val="bg1"/>
                </a:solidFill>
              </a:rPr>
              <a:t>Dans les ruelles obscures, l'addiction s'est cachée</a:t>
            </a:r>
          </a:p>
          <a:p>
            <a:pPr lvl="2"/>
            <a:r>
              <a:rPr lang="fr-FR" b="1" dirty="0" smtClean="0">
                <a:solidFill>
                  <a:schemeClr val="bg1"/>
                </a:solidFill>
              </a:rPr>
              <a:t>La seringue murmure, son venin m'a lié</a:t>
            </a:r>
          </a:p>
          <a:p>
            <a:pPr lvl="2"/>
            <a:r>
              <a:rPr lang="fr-FR" b="1" dirty="0" smtClean="0">
                <a:solidFill>
                  <a:schemeClr val="bg1"/>
                </a:solidFill>
              </a:rPr>
              <a:t>Chaque dose est une </a:t>
            </a:r>
            <a:r>
              <a:rPr lang="fr-FR" b="1" dirty="0" smtClean="0">
                <a:solidFill>
                  <a:schemeClr val="bg1"/>
                </a:solidFill>
              </a:rPr>
              <a:t>chaîne </a:t>
            </a:r>
            <a:r>
              <a:rPr lang="fr-FR" b="1" dirty="0" smtClean="0">
                <a:solidFill>
                  <a:schemeClr val="bg1"/>
                </a:solidFill>
              </a:rPr>
              <a:t>me tenant prisonnier,</a:t>
            </a:r>
          </a:p>
          <a:p>
            <a:pPr lvl="2"/>
            <a:r>
              <a:rPr lang="fr-FR" b="1" dirty="0" smtClean="0">
                <a:solidFill>
                  <a:schemeClr val="bg1"/>
                </a:solidFill>
              </a:rPr>
              <a:t>Telle une malédiction,  ma raison </a:t>
            </a:r>
            <a:r>
              <a:rPr lang="fr-FR" b="1" dirty="0" smtClean="0">
                <a:solidFill>
                  <a:schemeClr val="bg1"/>
                </a:solidFill>
              </a:rPr>
              <a:t>enchaînée</a:t>
            </a:r>
            <a:endParaRPr lang="fr-FR" b="1" dirty="0" smtClean="0">
              <a:solidFill>
                <a:schemeClr val="bg1"/>
              </a:solidFill>
            </a:endParaRPr>
          </a:p>
          <a:p>
            <a:pPr lvl="2"/>
            <a:r>
              <a:rPr lang="fr-FR" b="1" dirty="0" smtClean="0">
                <a:solidFill>
                  <a:schemeClr val="bg1"/>
                </a:solidFill>
              </a:rPr>
              <a:t>Quelques larmes se mêlant aux cris de détresse</a:t>
            </a:r>
          </a:p>
          <a:p>
            <a:pPr lvl="2"/>
            <a:r>
              <a:rPr lang="fr-FR" b="1" dirty="0" smtClean="0">
                <a:solidFill>
                  <a:schemeClr val="bg1"/>
                </a:solidFill>
              </a:rPr>
              <a:t>Mon </a:t>
            </a:r>
            <a:r>
              <a:rPr lang="fr-FR" b="1" dirty="0" smtClean="0">
                <a:solidFill>
                  <a:schemeClr val="bg1"/>
                </a:solidFill>
              </a:rPr>
              <a:t>â</a:t>
            </a:r>
            <a:r>
              <a:rPr lang="fr-FR" b="1" dirty="0" smtClean="0">
                <a:solidFill>
                  <a:schemeClr val="bg1"/>
                </a:solidFill>
              </a:rPr>
              <a:t>me fatiguée </a:t>
            </a:r>
            <a:r>
              <a:rPr lang="fr-FR" b="1" dirty="0" smtClean="0">
                <a:solidFill>
                  <a:schemeClr val="bg1"/>
                </a:solidFill>
              </a:rPr>
              <a:t>cherche à s'apaiser </a:t>
            </a:r>
          </a:p>
          <a:p>
            <a:pPr lvl="2"/>
            <a:r>
              <a:rPr lang="fr-FR" b="1" dirty="0" smtClean="0">
                <a:solidFill>
                  <a:schemeClr val="bg1"/>
                </a:solidFill>
              </a:rPr>
              <a:t>​</a:t>
            </a:r>
          </a:p>
          <a:p>
            <a:pPr lvl="2"/>
            <a:endParaRPr lang="fr-FR" b="1" dirty="0" smtClean="0">
              <a:solidFill>
                <a:schemeClr val="bg1"/>
              </a:solidFill>
            </a:endParaRPr>
          </a:p>
          <a:p>
            <a:pPr lvl="2"/>
            <a:endParaRPr lang="fr-FR" b="1" dirty="0" smtClean="0">
              <a:solidFill>
                <a:schemeClr val="bg1"/>
              </a:solidFill>
            </a:endParaRPr>
          </a:p>
          <a:p>
            <a:pPr lvl="2"/>
            <a:endParaRPr lang="fr-FR" b="1" dirty="0" smtClean="0">
              <a:solidFill>
                <a:schemeClr val="bg1"/>
              </a:solidFill>
            </a:endParaRPr>
          </a:p>
          <a:p>
            <a:pPr lvl="2"/>
            <a:endParaRPr lang="fr-FR" b="1" dirty="0" smtClean="0">
              <a:solidFill>
                <a:schemeClr val="bg1"/>
              </a:solidFill>
            </a:endParaRPr>
          </a:p>
          <a:p>
            <a:pPr lvl="2"/>
            <a:endParaRPr lang="fr-FR" b="1" dirty="0" smtClean="0">
              <a:solidFill>
                <a:schemeClr val="bg1"/>
              </a:solidFill>
            </a:endParaRPr>
          </a:p>
          <a:p>
            <a:pPr lvl="2"/>
            <a:endParaRPr lang="fr-FR" b="1" dirty="0" smtClean="0">
              <a:solidFill>
                <a:schemeClr val="bg1"/>
              </a:solidFill>
            </a:endParaRPr>
          </a:p>
          <a:p>
            <a:pPr lvl="2"/>
            <a:endParaRPr lang="fr-FR" b="1" dirty="0" smtClean="0">
              <a:solidFill>
                <a:schemeClr val="bg1"/>
              </a:solidFill>
            </a:endParaRPr>
          </a:p>
          <a:p>
            <a:pPr lvl="2"/>
            <a:endParaRPr lang="fr-FR" b="1" dirty="0" smtClean="0">
              <a:solidFill>
                <a:schemeClr val="bg1"/>
              </a:solidFill>
            </a:endParaRPr>
          </a:p>
          <a:p>
            <a:pPr lvl="2"/>
            <a:endParaRPr lang="fr-FR" b="1" dirty="0" smtClean="0">
              <a:solidFill>
                <a:schemeClr val="bg1"/>
              </a:solidFill>
            </a:endParaRPr>
          </a:p>
          <a:p>
            <a:pPr lvl="2"/>
            <a:r>
              <a:rPr lang="fr-FR" b="1" dirty="0" smtClean="0">
                <a:solidFill>
                  <a:schemeClr val="bg1"/>
                </a:solidFill>
              </a:rPr>
              <a:t>Mais dans ce trépas, cette lueur se dessine,</a:t>
            </a:r>
          </a:p>
          <a:p>
            <a:pPr lvl="2"/>
            <a:r>
              <a:rPr lang="fr-FR" b="1" dirty="0" smtClean="0">
                <a:solidFill>
                  <a:schemeClr val="bg1"/>
                </a:solidFill>
              </a:rPr>
              <a:t>Les fragments d'espoir brisent cette </a:t>
            </a:r>
            <a:r>
              <a:rPr lang="fr-FR" b="1" dirty="0" smtClean="0">
                <a:solidFill>
                  <a:schemeClr val="bg1"/>
                </a:solidFill>
              </a:rPr>
              <a:t>chaîne </a:t>
            </a:r>
            <a:r>
              <a:rPr lang="fr-FR" b="1" dirty="0" smtClean="0">
                <a:solidFill>
                  <a:schemeClr val="bg1"/>
                </a:solidFill>
              </a:rPr>
              <a:t>divine</a:t>
            </a:r>
          </a:p>
          <a:p>
            <a:pPr lvl="2"/>
            <a:r>
              <a:rPr lang="fr-FR" b="1" dirty="0" smtClean="0">
                <a:solidFill>
                  <a:schemeClr val="bg1"/>
                </a:solidFill>
              </a:rPr>
              <a:t>Mains tendues vers la lumière, "Une issue, enfin"</a:t>
            </a:r>
          </a:p>
          <a:p>
            <a:pPr lvl="2"/>
            <a:r>
              <a:rPr lang="fr-FR" b="1" dirty="0" smtClean="0">
                <a:solidFill>
                  <a:schemeClr val="bg1"/>
                </a:solidFill>
              </a:rPr>
              <a:t>La guérison, doucement trace son chemin</a:t>
            </a:r>
          </a:p>
          <a:p>
            <a:pPr lvl="2"/>
            <a:r>
              <a:rPr lang="fr-FR" b="1" dirty="0" smtClean="0">
                <a:solidFill>
                  <a:schemeClr val="bg1"/>
                </a:solidFill>
              </a:rPr>
              <a:t>Un nouveau moi est né, mon âme est purifiée</a:t>
            </a:r>
          </a:p>
          <a:p>
            <a:pPr lvl="2"/>
            <a:r>
              <a:rPr lang="fr-FR" b="1" dirty="0" smtClean="0">
                <a:solidFill>
                  <a:schemeClr val="bg1"/>
                </a:solidFill>
              </a:rPr>
              <a:t>j'aimerais vivre comme je l'ai toujours voulu, libre.</a:t>
            </a:r>
            <a:endParaRPr lang="fr-FR" b="1" dirty="0">
              <a:solidFill>
                <a:schemeClr val="bg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16" end="16"/>
                                            </p:txEl>
                                          </p:spTgt>
                                        </p:tgtEl>
                                        <p:attrNameLst>
                                          <p:attrName>style.visibility</p:attrName>
                                        </p:attrNameLst>
                                      </p:cBhvr>
                                      <p:to>
                                        <p:strVal val="visible"/>
                                      </p:to>
                                    </p:set>
                                    <p:animEffect transition="in" filter="wipe(down)">
                                      <p:cBhvr>
                                        <p:cTn id="28" dur="500"/>
                                        <p:tgtEl>
                                          <p:spTgt spid="5">
                                            <p:txEl>
                                              <p:pRg st="16" end="1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17" end="17"/>
                                            </p:txEl>
                                          </p:spTgt>
                                        </p:tgtEl>
                                        <p:attrNameLst>
                                          <p:attrName>style.visibility</p:attrName>
                                        </p:attrNameLst>
                                      </p:cBhvr>
                                      <p:to>
                                        <p:strVal val="visible"/>
                                      </p:to>
                                    </p:set>
                                    <p:animEffect transition="in" filter="wipe(down)">
                                      <p:cBhvr>
                                        <p:cTn id="31" dur="500"/>
                                        <p:tgtEl>
                                          <p:spTgt spid="5">
                                            <p:txEl>
                                              <p:pRg st="17" end="1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txEl>
                                              <p:pRg st="18" end="18"/>
                                            </p:txEl>
                                          </p:spTgt>
                                        </p:tgtEl>
                                        <p:attrNameLst>
                                          <p:attrName>style.visibility</p:attrName>
                                        </p:attrNameLst>
                                      </p:cBhvr>
                                      <p:to>
                                        <p:strVal val="visible"/>
                                      </p:to>
                                    </p:set>
                                    <p:animEffect transition="in" filter="wipe(down)">
                                      <p:cBhvr>
                                        <p:cTn id="34" dur="500"/>
                                        <p:tgtEl>
                                          <p:spTgt spid="5">
                                            <p:txEl>
                                              <p:pRg st="18" end="18"/>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xEl>
                                              <p:pRg st="19" end="19"/>
                                            </p:txEl>
                                          </p:spTgt>
                                        </p:tgtEl>
                                        <p:attrNameLst>
                                          <p:attrName>style.visibility</p:attrName>
                                        </p:attrNameLst>
                                      </p:cBhvr>
                                      <p:to>
                                        <p:strVal val="visible"/>
                                      </p:to>
                                    </p:set>
                                    <p:animEffect transition="in" filter="wipe(down)">
                                      <p:cBhvr>
                                        <p:cTn id="37" dur="500"/>
                                        <p:tgtEl>
                                          <p:spTgt spid="5">
                                            <p:txEl>
                                              <p:pRg st="19" end="19"/>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xEl>
                                              <p:pRg st="20" end="20"/>
                                            </p:txEl>
                                          </p:spTgt>
                                        </p:tgtEl>
                                        <p:attrNameLst>
                                          <p:attrName>style.visibility</p:attrName>
                                        </p:attrNameLst>
                                      </p:cBhvr>
                                      <p:to>
                                        <p:strVal val="visible"/>
                                      </p:to>
                                    </p:set>
                                    <p:animEffect transition="in" filter="wipe(down)">
                                      <p:cBhvr>
                                        <p:cTn id="40" dur="500"/>
                                        <p:tgtEl>
                                          <p:spTgt spid="5">
                                            <p:txEl>
                                              <p:pRg st="20" end="2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xEl>
                                              <p:pRg st="21" end="21"/>
                                            </p:txEl>
                                          </p:spTgt>
                                        </p:tgtEl>
                                        <p:attrNameLst>
                                          <p:attrName>style.visibility</p:attrName>
                                        </p:attrNameLst>
                                      </p:cBhvr>
                                      <p:to>
                                        <p:strVal val="visible"/>
                                      </p:to>
                                    </p:set>
                                    <p:animEffect transition="in" filter="wipe(down)">
                                      <p:cBhvr>
                                        <p:cTn id="43" dur="500"/>
                                        <p:tgtEl>
                                          <p:spTgt spid="5">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L'abus d'alcool tue chaque année plus de 3 millions de personnes - Santé  Mentale"/>
          <p:cNvPicPr>
            <a:picLocks noChangeAspect="1" noChangeArrowheads="1"/>
          </p:cNvPicPr>
          <p:nvPr/>
        </p:nvPicPr>
        <p:blipFill>
          <a:blip r:embed="rId3" cstate="print"/>
          <a:srcRect/>
          <a:stretch>
            <a:fillRect/>
          </a:stretch>
        </p:blipFill>
        <p:spPr bwMode="auto">
          <a:xfrm>
            <a:off x="0" y="0"/>
            <a:ext cx="9186444" cy="6858000"/>
          </a:xfrm>
          <a:prstGeom prst="rect">
            <a:avLst/>
          </a:prstGeom>
          <a:noFill/>
        </p:spPr>
      </p:pic>
      <p:sp>
        <p:nvSpPr>
          <p:cNvPr id="4" name="Rectangle 3"/>
          <p:cNvSpPr/>
          <p:nvPr/>
        </p:nvSpPr>
        <p:spPr>
          <a:xfrm>
            <a:off x="179512" y="188640"/>
            <a:ext cx="8964488" cy="6740307"/>
          </a:xfrm>
          <a:prstGeom prst="rect">
            <a:avLst/>
          </a:prstGeom>
        </p:spPr>
        <p:txBody>
          <a:bodyPr wrap="square">
            <a:spAutoFit/>
          </a:bodyPr>
          <a:lstStyle/>
          <a:p>
            <a:pPr lvl="8"/>
            <a:r>
              <a:rPr lang="fr-FR" b="1" dirty="0" smtClean="0"/>
              <a:t>	Juste un seul verre, c'est ce que je disais </a:t>
            </a:r>
          </a:p>
          <a:p>
            <a:pPr lvl="8"/>
            <a:r>
              <a:rPr lang="fr-FR" b="1" dirty="0" smtClean="0"/>
              <a:t>	Maintenant je n'arrive plus à les compter </a:t>
            </a:r>
          </a:p>
          <a:p>
            <a:pPr lvl="8"/>
            <a:r>
              <a:rPr lang="fr-FR" b="1" dirty="0" smtClean="0"/>
              <a:t>	Aujourd'hui je ne jure plus que par le Ricard </a:t>
            </a:r>
          </a:p>
          <a:p>
            <a:pPr lvl="8"/>
            <a:r>
              <a:rPr lang="fr-FR" b="1" dirty="0" smtClean="0"/>
              <a:t>	Le soir, seul chez moi je bois avec un  cigare</a:t>
            </a:r>
          </a:p>
          <a:p>
            <a:pPr lvl="8"/>
            <a:r>
              <a:rPr lang="fr-FR" b="1" dirty="0" smtClean="0"/>
              <a:t>	Je me réveille avec ma gueule de bois</a:t>
            </a:r>
          </a:p>
          <a:p>
            <a:pPr lvl="8"/>
            <a:r>
              <a:rPr lang="fr-FR" b="1" dirty="0" smtClean="0"/>
              <a:t>	Je n'arrive même plus à compter mes doigts </a:t>
            </a: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r>
              <a:rPr lang="fr-FR" b="1" dirty="0" smtClean="0">
                <a:solidFill>
                  <a:schemeClr val="bg1"/>
                </a:solidFill>
              </a:rPr>
              <a:t>En ce jour j'ai décidé de ne plus boire</a:t>
            </a:r>
          </a:p>
          <a:p>
            <a:r>
              <a:rPr lang="fr-FR" b="1" dirty="0" smtClean="0">
                <a:solidFill>
                  <a:schemeClr val="bg1"/>
                </a:solidFill>
              </a:rPr>
              <a:t>Plus aucune goutte, je garderai espoir  ​</a:t>
            </a:r>
          </a:p>
          <a:p>
            <a:r>
              <a:rPr lang="fr-FR" b="1" dirty="0" smtClean="0">
                <a:solidFill>
                  <a:schemeClr val="bg1"/>
                </a:solidFill>
              </a:rPr>
              <a:t>Je suis maintenant libéré de mes chaînes </a:t>
            </a:r>
          </a:p>
          <a:p>
            <a:r>
              <a:rPr lang="fr-FR" b="1" dirty="0" smtClean="0">
                <a:solidFill>
                  <a:schemeClr val="bg1"/>
                </a:solidFill>
              </a:rPr>
              <a:t>Elles sont parties au loin, avec ma sombre peine </a:t>
            </a:r>
          </a:p>
          <a:p>
            <a:r>
              <a:rPr lang="fr-FR" b="1" dirty="0" smtClean="0">
                <a:solidFill>
                  <a:schemeClr val="bg1"/>
                </a:solidFill>
              </a:rPr>
              <a:t>Comme si tous ces verres pleins n'avaient jamais,</a:t>
            </a:r>
          </a:p>
          <a:p>
            <a:r>
              <a:rPr lang="fr-FR" b="1" dirty="0" smtClean="0">
                <a:solidFill>
                  <a:schemeClr val="bg1"/>
                </a:solidFill>
              </a:rPr>
              <a:t>Eu lieu, je suis donc délivré et j'ai la paix </a:t>
            </a:r>
            <a:r>
              <a:rPr lang="fr-FR" b="1" dirty="0" smtClean="0"/>
              <a:t> </a:t>
            </a:r>
          </a:p>
          <a:p>
            <a:r>
              <a:rPr lang="fr-FR" dirty="0" smtClean="0"/>
              <a:t>​</a:t>
            </a:r>
            <a:endParaRPr lang="fr-FR"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
                                            <p:txEl>
                                              <p:pRg st="1" end="1"/>
                                            </p:txEl>
                                          </p:spTgt>
                                        </p:tgtEl>
                                      </p:cBhvr>
                                    </p:animEffect>
                                    <p:animScale>
                                      <p:cBhvr>
                                        <p:cTn id="10" dur="250" autoRev="1" fill="hold"/>
                                        <p:tgtEl>
                                          <p:spTgt spid="4">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4">
                                            <p:txEl>
                                              <p:pRg st="2" end="2"/>
                                            </p:txEl>
                                          </p:spTgt>
                                        </p:tgtEl>
                                      </p:cBhvr>
                                    </p:animEffect>
                                    <p:animScale>
                                      <p:cBhvr>
                                        <p:cTn id="13" dur="250" autoRev="1" fill="hold"/>
                                        <p:tgtEl>
                                          <p:spTgt spid="4">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4">
                                            <p:txEl>
                                              <p:pRg st="3" end="3"/>
                                            </p:txEl>
                                          </p:spTgt>
                                        </p:tgtEl>
                                      </p:cBhvr>
                                    </p:animEffect>
                                    <p:animScale>
                                      <p:cBhvr>
                                        <p:cTn id="16" dur="250" autoRev="1" fill="hold"/>
                                        <p:tgtEl>
                                          <p:spTgt spid="4">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4">
                                            <p:txEl>
                                              <p:pRg st="4" end="4"/>
                                            </p:txEl>
                                          </p:spTgt>
                                        </p:tgtEl>
                                      </p:cBhvr>
                                    </p:animEffect>
                                    <p:animScale>
                                      <p:cBhvr>
                                        <p:cTn id="19" dur="250" autoRev="1" fill="hold"/>
                                        <p:tgtEl>
                                          <p:spTgt spid="4">
                                            <p:txEl>
                                              <p:pRg st="4" end="4"/>
                                            </p:txEl>
                                          </p:spTgt>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4">
                                            <p:txEl>
                                              <p:pRg st="5" end="5"/>
                                            </p:txEl>
                                          </p:spTgt>
                                        </p:tgtEl>
                                      </p:cBhvr>
                                    </p:animEffect>
                                    <p:animScale>
                                      <p:cBhvr>
                                        <p:cTn id="22" dur="250" autoRev="1" fill="hold"/>
                                        <p:tgtEl>
                                          <p:spTgt spid="4">
                                            <p:txEl>
                                              <p:pRg st="5" end="5"/>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4">
                                            <p:txEl>
                                              <p:pRg st="17" end="17"/>
                                            </p:txEl>
                                          </p:spTgt>
                                        </p:tgtEl>
                                      </p:cBhvr>
                                    </p:animEffect>
                                    <p:animScale>
                                      <p:cBhvr>
                                        <p:cTn id="25" dur="250" autoRev="1" fill="hold"/>
                                        <p:tgtEl>
                                          <p:spTgt spid="4">
                                            <p:txEl>
                                              <p:pRg st="17" end="17"/>
                                            </p:txEl>
                                          </p:spTgt>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4">
                                            <p:txEl>
                                              <p:pRg st="18" end="18"/>
                                            </p:txEl>
                                          </p:spTgt>
                                        </p:tgtEl>
                                      </p:cBhvr>
                                    </p:animEffect>
                                    <p:animScale>
                                      <p:cBhvr>
                                        <p:cTn id="28" dur="250" autoRev="1" fill="hold"/>
                                        <p:tgtEl>
                                          <p:spTgt spid="4">
                                            <p:txEl>
                                              <p:pRg st="18" end="18"/>
                                            </p:txEl>
                                          </p:spTgt>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4">
                                            <p:txEl>
                                              <p:pRg st="19" end="19"/>
                                            </p:txEl>
                                          </p:spTgt>
                                        </p:tgtEl>
                                      </p:cBhvr>
                                    </p:animEffect>
                                    <p:animScale>
                                      <p:cBhvr>
                                        <p:cTn id="31" dur="250" autoRev="1" fill="hold"/>
                                        <p:tgtEl>
                                          <p:spTgt spid="4">
                                            <p:txEl>
                                              <p:pRg st="19" end="19"/>
                                            </p:txEl>
                                          </p:spTgt>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4">
                                            <p:txEl>
                                              <p:pRg st="20" end="20"/>
                                            </p:txEl>
                                          </p:spTgt>
                                        </p:tgtEl>
                                      </p:cBhvr>
                                    </p:animEffect>
                                    <p:animScale>
                                      <p:cBhvr>
                                        <p:cTn id="34" dur="250" autoRev="1" fill="hold"/>
                                        <p:tgtEl>
                                          <p:spTgt spid="4">
                                            <p:txEl>
                                              <p:pRg st="20" end="20"/>
                                            </p:txEl>
                                          </p:spTgt>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4">
                                            <p:txEl>
                                              <p:pRg st="21" end="21"/>
                                            </p:txEl>
                                          </p:spTgt>
                                        </p:tgtEl>
                                      </p:cBhvr>
                                    </p:animEffect>
                                    <p:animScale>
                                      <p:cBhvr>
                                        <p:cTn id="37" dur="250" autoRev="1" fill="hold"/>
                                        <p:tgtEl>
                                          <p:spTgt spid="4">
                                            <p:txEl>
                                              <p:pRg st="21" end="21"/>
                                            </p:txEl>
                                          </p:spTgt>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4">
                                            <p:txEl>
                                              <p:pRg st="22" end="22"/>
                                            </p:txEl>
                                          </p:spTgt>
                                        </p:tgtEl>
                                      </p:cBhvr>
                                    </p:animEffect>
                                    <p:animScale>
                                      <p:cBhvr>
                                        <p:cTn id="40" dur="250" autoRev="1" fill="hold"/>
                                        <p:tgtEl>
                                          <p:spTgt spid="4">
                                            <p:txEl>
                                              <p:pRg st="22" end="22"/>
                                            </p:txEl>
                                          </p:spTgt>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4">
                                            <p:txEl>
                                              <p:pRg st="23" end="23"/>
                                            </p:txEl>
                                          </p:spTgt>
                                        </p:tgtEl>
                                      </p:cBhvr>
                                    </p:animEffect>
                                    <p:animScale>
                                      <p:cBhvr>
                                        <p:cTn id="43" dur="250" autoRev="1" fill="hold"/>
                                        <p:tgtEl>
                                          <p:spTgt spid="4">
                                            <p:txEl>
                                              <p:pRg st="23" end="2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Résultat d’images pour Image DECEPTION Amoureuse"/>
          <p:cNvPicPr>
            <a:picLocks noChangeAspect="1" noChangeArrowheads="1"/>
          </p:cNvPicPr>
          <p:nvPr/>
        </p:nvPicPr>
        <p:blipFill>
          <a:blip r:embed="rId2" cstate="print">
            <a:lum bright="22000" contrast="12000"/>
          </a:blip>
          <a:srcRect/>
          <a:stretch>
            <a:fillRect/>
          </a:stretch>
        </p:blipFill>
        <p:spPr bwMode="auto">
          <a:xfrm>
            <a:off x="0" y="0"/>
            <a:ext cx="9144000" cy="6858000"/>
          </a:xfrm>
          <a:prstGeom prst="rect">
            <a:avLst/>
          </a:prstGeom>
          <a:noFill/>
        </p:spPr>
      </p:pic>
      <p:sp>
        <p:nvSpPr>
          <p:cNvPr id="1025" name="Rectangle 1"/>
          <p:cNvSpPr>
            <a:spLocks noChangeArrowheads="1"/>
          </p:cNvSpPr>
          <p:nvPr/>
        </p:nvSpPr>
        <p:spPr bwMode="auto">
          <a:xfrm>
            <a:off x="2699792" y="1844824"/>
            <a:ext cx="763284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Ta voix perçante, ton odeur plaisante. </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Tu me tenais tellement chaud dans tes grands bras. </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Mes hivers je les passais toujours près de toi. </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Ces jours sont plus pareils depuis maintenant. </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Pendant longtemps, je pensais à toi tout le temps, </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Un ciel coloré juste au-dessus de moi. </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Qui me rappelle les très heureux souvenirs. </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Mes amis, ma famille, la force de la vie </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M'ont aidée à me relever tout doucement </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rial" pitchFamily="34" charset="0"/>
                <a:cs typeface="Arial" pitchFamily="34" charset="0"/>
              </a:rPr>
              <a:t>Pour devenir celle que je suis maintenant.</a:t>
            </a:r>
            <a:endParaRPr kumimoji="0" lang="fr-FR" sz="2000" b="1" i="1" u="none" strike="noStrike" cap="none" normalizeH="0" baseline="0" dirty="0" smtClean="0">
              <a:ln>
                <a:noFill/>
              </a:ln>
              <a:solidFill>
                <a:srgbClr val="FF0066"/>
              </a:solidFill>
              <a:effectLst/>
              <a:latin typeface="Apto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ptos"/>
                <a:cs typeface="Arial" pitchFamily="34" charset="0"/>
              </a:rPr>
              <a:t>Une femme forte et toujours déterminée</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smtClean="0">
                <a:ln>
                  <a:noFill/>
                </a:ln>
                <a:solidFill>
                  <a:srgbClr val="FF0066"/>
                </a:solidFill>
                <a:effectLst/>
                <a:latin typeface="Aptos"/>
                <a:cs typeface="Arial" pitchFamily="34" charset="0"/>
              </a:rPr>
              <a:t>Belle, magnifique, je me sens beaucoup mieux</a:t>
            </a:r>
            <a:endParaRPr kumimoji="0" lang="fr-FR" sz="2000" b="1" i="0" u="none" strike="noStrike" cap="none" normalizeH="0" baseline="0" dirty="0" smtClean="0">
              <a:ln>
                <a:noFill/>
              </a:ln>
              <a:solidFill>
                <a:srgbClr val="FF0066"/>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5">
                                            <p:txEl>
                                              <p:pRg st="1" end="1"/>
                                            </p:txEl>
                                          </p:spTgt>
                                        </p:tgtEl>
                                        <p:attrNameLst>
                                          <p:attrName>style.visibility</p:attrName>
                                        </p:attrNameLst>
                                      </p:cBhvr>
                                      <p:to>
                                        <p:strVal val="visible"/>
                                      </p:to>
                                    </p:set>
                                    <p:anim calcmode="lin" valueType="num">
                                      <p:cBhvr additive="base">
                                        <p:cTn id="11"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5">
                                            <p:txEl>
                                              <p:pRg st="2" end="2"/>
                                            </p:txEl>
                                          </p:spTgt>
                                        </p:tgtEl>
                                        <p:attrNameLst>
                                          <p:attrName>style.visibility</p:attrName>
                                        </p:attrNameLst>
                                      </p:cBhvr>
                                      <p:to>
                                        <p:strVal val="visible"/>
                                      </p:to>
                                    </p:set>
                                    <p:anim calcmode="lin" valueType="num">
                                      <p:cBhvr additive="base">
                                        <p:cTn id="15" dur="5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5">
                                            <p:txEl>
                                              <p:pRg st="3" end="3"/>
                                            </p:txEl>
                                          </p:spTgt>
                                        </p:tgtEl>
                                        <p:attrNameLst>
                                          <p:attrName>style.visibility</p:attrName>
                                        </p:attrNameLst>
                                      </p:cBhvr>
                                      <p:to>
                                        <p:strVal val="visible"/>
                                      </p:to>
                                    </p:set>
                                    <p:anim calcmode="lin" valueType="num">
                                      <p:cBhvr additive="base">
                                        <p:cTn id="19" dur="500" fill="hold"/>
                                        <p:tgtEl>
                                          <p:spTgt spid="102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25">
                                            <p:txEl>
                                              <p:pRg st="4" end="4"/>
                                            </p:txEl>
                                          </p:spTgt>
                                        </p:tgtEl>
                                        <p:attrNameLst>
                                          <p:attrName>style.visibility</p:attrName>
                                        </p:attrNameLst>
                                      </p:cBhvr>
                                      <p:to>
                                        <p:strVal val="visible"/>
                                      </p:to>
                                    </p:set>
                                    <p:anim calcmode="lin" valueType="num">
                                      <p:cBhvr additive="base">
                                        <p:cTn id="23" dur="500" fill="hold"/>
                                        <p:tgtEl>
                                          <p:spTgt spid="102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25">
                                            <p:txEl>
                                              <p:pRg st="5" end="5"/>
                                            </p:txEl>
                                          </p:spTgt>
                                        </p:tgtEl>
                                        <p:attrNameLst>
                                          <p:attrName>style.visibility</p:attrName>
                                        </p:attrNameLst>
                                      </p:cBhvr>
                                      <p:to>
                                        <p:strVal val="visible"/>
                                      </p:to>
                                    </p:set>
                                    <p:anim calcmode="lin" valueType="num">
                                      <p:cBhvr additive="base">
                                        <p:cTn id="27" dur="500" fill="hold"/>
                                        <p:tgtEl>
                                          <p:spTgt spid="102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5">
                                            <p:txEl>
                                              <p:pRg st="6" end="6"/>
                                            </p:txEl>
                                          </p:spTgt>
                                        </p:tgtEl>
                                        <p:attrNameLst>
                                          <p:attrName>style.visibility</p:attrName>
                                        </p:attrNameLst>
                                      </p:cBhvr>
                                      <p:to>
                                        <p:strVal val="visible"/>
                                      </p:to>
                                    </p:set>
                                    <p:anim calcmode="lin" valueType="num">
                                      <p:cBhvr additive="base">
                                        <p:cTn id="31" dur="500" fill="hold"/>
                                        <p:tgtEl>
                                          <p:spTgt spid="102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25">
                                            <p:txEl>
                                              <p:pRg st="7" end="7"/>
                                            </p:txEl>
                                          </p:spTgt>
                                        </p:tgtEl>
                                        <p:attrNameLst>
                                          <p:attrName>style.visibility</p:attrName>
                                        </p:attrNameLst>
                                      </p:cBhvr>
                                      <p:to>
                                        <p:strVal val="visible"/>
                                      </p:to>
                                    </p:set>
                                    <p:anim calcmode="lin" valueType="num">
                                      <p:cBhvr additive="base">
                                        <p:cTn id="35" dur="500" fill="hold"/>
                                        <p:tgtEl>
                                          <p:spTgt spid="102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5">
                                            <p:txEl>
                                              <p:pRg st="8" end="8"/>
                                            </p:txEl>
                                          </p:spTgt>
                                        </p:tgtEl>
                                        <p:attrNameLst>
                                          <p:attrName>style.visibility</p:attrName>
                                        </p:attrNameLst>
                                      </p:cBhvr>
                                      <p:to>
                                        <p:strVal val="visible"/>
                                      </p:to>
                                    </p:set>
                                    <p:anim calcmode="lin" valueType="num">
                                      <p:cBhvr additive="base">
                                        <p:cTn id="39" dur="500" fill="hold"/>
                                        <p:tgtEl>
                                          <p:spTgt spid="102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25">
                                            <p:txEl>
                                              <p:pRg st="9" end="9"/>
                                            </p:txEl>
                                          </p:spTgt>
                                        </p:tgtEl>
                                        <p:attrNameLst>
                                          <p:attrName>style.visibility</p:attrName>
                                        </p:attrNameLst>
                                      </p:cBhvr>
                                      <p:to>
                                        <p:strVal val="visible"/>
                                      </p:to>
                                    </p:set>
                                    <p:anim calcmode="lin" valueType="num">
                                      <p:cBhvr additive="base">
                                        <p:cTn id="43" dur="500" fill="hold"/>
                                        <p:tgtEl>
                                          <p:spTgt spid="102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5">
                                            <p:txEl>
                                              <p:pRg st="10" end="10"/>
                                            </p:txEl>
                                          </p:spTgt>
                                        </p:tgtEl>
                                        <p:attrNameLst>
                                          <p:attrName>style.visibility</p:attrName>
                                        </p:attrNameLst>
                                      </p:cBhvr>
                                      <p:to>
                                        <p:strVal val="visible"/>
                                      </p:to>
                                    </p:set>
                                    <p:anim calcmode="lin" valueType="num">
                                      <p:cBhvr additive="base">
                                        <p:cTn id="47" dur="500" fill="hold"/>
                                        <p:tgtEl>
                                          <p:spTgt spid="102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2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25">
                                            <p:txEl>
                                              <p:pRg st="11" end="11"/>
                                            </p:txEl>
                                          </p:spTgt>
                                        </p:tgtEl>
                                        <p:attrNameLst>
                                          <p:attrName>style.visibility</p:attrName>
                                        </p:attrNameLst>
                                      </p:cBhvr>
                                      <p:to>
                                        <p:strVal val="visible"/>
                                      </p:to>
                                    </p:set>
                                    <p:anim calcmode="lin" valueType="num">
                                      <p:cBhvr additive="base">
                                        <p:cTn id="51" dur="500" fill="hold"/>
                                        <p:tgtEl>
                                          <p:spTgt spid="102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2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25">
                                            <p:txEl>
                                              <p:pRg st="12" end="12"/>
                                            </p:txEl>
                                          </p:spTgt>
                                        </p:tgtEl>
                                        <p:attrNameLst>
                                          <p:attrName>style.visibility</p:attrName>
                                        </p:attrNameLst>
                                      </p:cBhvr>
                                      <p:to>
                                        <p:strVal val="visible"/>
                                      </p:to>
                                    </p:set>
                                    <p:anim calcmode="lin" valueType="num">
                                      <p:cBhvr additive="base">
                                        <p:cTn id="55" dur="500" fill="hold"/>
                                        <p:tgtEl>
                                          <p:spTgt spid="102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éconstruire le racisme avec les livres audio I audible.fr | Audible.fr"/>
          <p:cNvPicPr>
            <a:picLocks noChangeAspect="1" noChangeArrowheads="1"/>
          </p:cNvPicPr>
          <p:nvPr/>
        </p:nvPicPr>
        <p:blipFill>
          <a:blip r:embed="rId2" cstate="print"/>
          <a:srcRect l="13572"/>
          <a:stretch>
            <a:fillRect/>
          </a:stretch>
        </p:blipFill>
        <p:spPr bwMode="auto">
          <a:xfrm>
            <a:off x="0" y="0"/>
            <a:ext cx="9126104" cy="6858000"/>
          </a:xfrm>
          <a:prstGeom prst="rect">
            <a:avLst/>
          </a:prstGeom>
          <a:noFill/>
        </p:spPr>
      </p:pic>
      <p:sp>
        <p:nvSpPr>
          <p:cNvPr id="4" name="Rectangle 3"/>
          <p:cNvSpPr/>
          <p:nvPr/>
        </p:nvSpPr>
        <p:spPr>
          <a:xfrm>
            <a:off x="0" y="0"/>
            <a:ext cx="7740352" cy="5909310"/>
          </a:xfrm>
          <a:prstGeom prst="rect">
            <a:avLst/>
          </a:prstGeom>
        </p:spPr>
        <p:txBody>
          <a:bodyPr wrap="square">
            <a:spAutoFit/>
          </a:bodyPr>
          <a:lstStyle/>
          <a:p>
            <a:endParaRPr lang="fr-FR" b="1" dirty="0" smtClean="0"/>
          </a:p>
          <a:p>
            <a:endParaRPr lang="fr-FR" b="1" dirty="0" smtClean="0"/>
          </a:p>
          <a:p>
            <a:endParaRPr lang="fr-FR" b="1" dirty="0" smtClean="0"/>
          </a:p>
          <a:p>
            <a:r>
              <a:rPr lang="fr-FR" b="1" dirty="0" smtClean="0"/>
              <a:t>Toi qui m’en as fait voir de toutes les couleurs,</a:t>
            </a:r>
          </a:p>
          <a:p>
            <a:r>
              <a:rPr lang="fr-FR" b="1" dirty="0" smtClean="0"/>
              <a:t>M’as donné l’impression d’être différent.</a:t>
            </a:r>
          </a:p>
          <a:p>
            <a:r>
              <a:rPr lang="fr-FR" b="1" dirty="0" smtClean="0"/>
              <a:t>Toi, toi qui m’as malheureusement mis en pleurs,</a:t>
            </a:r>
          </a:p>
          <a:p>
            <a:r>
              <a:rPr lang="fr-FR" b="1" dirty="0" smtClean="0"/>
              <a:t>As fait </a:t>
            </a:r>
            <a:r>
              <a:rPr lang="fr-FR" b="1" dirty="0" smtClean="0"/>
              <a:t>changer les différents regards des gens.</a:t>
            </a:r>
          </a:p>
          <a:p>
            <a:r>
              <a:rPr lang="fr-FR" b="1" dirty="0" smtClean="0"/>
              <a:t>Toi qui m’as harcelé, moqué pendant des heures,</a:t>
            </a:r>
          </a:p>
          <a:p>
            <a:r>
              <a:rPr lang="fr-FR" b="1" dirty="0" smtClean="0"/>
              <a:t>Et s’est empiré avec la différence et le temps.</a:t>
            </a:r>
          </a:p>
          <a:p>
            <a:r>
              <a:rPr lang="fr-FR" b="1" dirty="0" smtClean="0">
                <a:solidFill>
                  <a:schemeClr val="bg1"/>
                </a:solidFill>
              </a:rPr>
              <a:t/>
            </a:r>
            <a:br>
              <a:rPr lang="fr-FR" b="1" dirty="0" smtClean="0">
                <a:solidFill>
                  <a:schemeClr val="bg1"/>
                </a:solidFill>
              </a:rPr>
            </a:br>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endParaRPr lang="fr-FR" b="1" dirty="0" smtClean="0">
              <a:solidFill>
                <a:schemeClr val="bg1"/>
              </a:solidFill>
            </a:endParaRPr>
          </a:p>
          <a:p>
            <a:r>
              <a:rPr lang="fr-FR" b="1" dirty="0" smtClean="0">
                <a:solidFill>
                  <a:schemeClr val="bg1"/>
                </a:solidFill>
              </a:rPr>
              <a:t>Toi qui m’as honoré de porter cette peau,</a:t>
            </a:r>
          </a:p>
          <a:p>
            <a:r>
              <a:rPr lang="fr-FR" b="1" dirty="0" smtClean="0">
                <a:solidFill>
                  <a:schemeClr val="bg1"/>
                </a:solidFill>
              </a:rPr>
              <a:t>A</a:t>
            </a:r>
            <a:r>
              <a:rPr lang="fr-FR" b="1" dirty="0" smtClean="0">
                <a:solidFill>
                  <a:schemeClr val="bg1"/>
                </a:solidFill>
              </a:rPr>
              <a:t> </a:t>
            </a:r>
            <a:r>
              <a:rPr lang="fr-FR" b="1" dirty="0" smtClean="0">
                <a:solidFill>
                  <a:schemeClr val="bg1"/>
                </a:solidFill>
              </a:rPr>
              <a:t>su me rendre fier de mes origines.</a:t>
            </a:r>
          </a:p>
          <a:p>
            <a:r>
              <a:rPr lang="fr-FR" b="1" dirty="0" smtClean="0">
                <a:solidFill>
                  <a:schemeClr val="bg1"/>
                </a:solidFill>
              </a:rPr>
              <a:t>Toi qui ne te résumes point qu’à un seul mot,</a:t>
            </a:r>
          </a:p>
          <a:p>
            <a:r>
              <a:rPr lang="fr-FR" b="1" dirty="0" smtClean="0">
                <a:solidFill>
                  <a:schemeClr val="bg1"/>
                </a:solidFill>
              </a:rPr>
              <a:t>Que le mot crime ne rime pas avec mélanine.</a:t>
            </a:r>
          </a:p>
          <a:p>
            <a:r>
              <a:rPr lang="fr-FR" b="1" dirty="0" smtClean="0">
                <a:solidFill>
                  <a:schemeClr val="bg1"/>
                </a:solidFill>
              </a:rPr>
              <a:t>Toi qui m’as d’abord fait tomber de bien trop haut,</a:t>
            </a:r>
          </a:p>
          <a:p>
            <a:r>
              <a:rPr lang="fr-FR" b="1" dirty="0" smtClean="0">
                <a:solidFill>
                  <a:schemeClr val="bg1"/>
                </a:solidFill>
              </a:rPr>
              <a:t>Puis m’a relevé sans me dire que j’abomine.</a:t>
            </a:r>
            <a:endParaRPr lang="fr-FR" b="1"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down)">
                                      <p:cBhvr>
                                        <p:cTn id="7" dur="500"/>
                                        <p:tgtEl>
                                          <p:spTgt spid="4">
                                            <p:txEl>
                                              <p:pRg st="3" end="3"/>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wipe(down)">
                                      <p:cBhvr>
                                        <p:cTn id="10" dur="500"/>
                                        <p:tgtEl>
                                          <p:spTgt spid="4">
                                            <p:txEl>
                                              <p:pRg st="4" end="4"/>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wipe(down)">
                                      <p:cBhvr>
                                        <p:cTn id="13" dur="500"/>
                                        <p:tgtEl>
                                          <p:spTgt spid="4">
                                            <p:txEl>
                                              <p:pRg st="5" end="5"/>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wipe(down)">
                                      <p:cBhvr>
                                        <p:cTn id="16" dur="500"/>
                                        <p:tgtEl>
                                          <p:spTgt spid="4">
                                            <p:txEl>
                                              <p:pRg st="6" end="6"/>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wipe(down)">
                                      <p:cBhvr>
                                        <p:cTn id="19" dur="500"/>
                                        <p:tgtEl>
                                          <p:spTgt spid="4">
                                            <p:txEl>
                                              <p:pRg st="7" end="7"/>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wipe(down)">
                                      <p:cBhvr>
                                        <p:cTn id="22" dur="500"/>
                                        <p:tgtEl>
                                          <p:spTgt spid="4">
                                            <p:txEl>
                                              <p:pRg st="8" end="8"/>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wipe(down)">
                                      <p:cBhvr>
                                        <p:cTn id="25" dur="500"/>
                                        <p:tgtEl>
                                          <p:spTgt spid="4">
                                            <p:txEl>
                                              <p:pRg st="9" end="9"/>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14" end="14"/>
                                            </p:txEl>
                                          </p:spTgt>
                                        </p:tgtEl>
                                        <p:attrNameLst>
                                          <p:attrName>style.visibility</p:attrName>
                                        </p:attrNameLst>
                                      </p:cBhvr>
                                      <p:to>
                                        <p:strVal val="visible"/>
                                      </p:to>
                                    </p:set>
                                    <p:animEffect transition="in" filter="wipe(down)">
                                      <p:cBhvr>
                                        <p:cTn id="28" dur="500"/>
                                        <p:tgtEl>
                                          <p:spTgt spid="4">
                                            <p:txEl>
                                              <p:pRg st="14" end="14"/>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15" end="15"/>
                                            </p:txEl>
                                          </p:spTgt>
                                        </p:tgtEl>
                                        <p:attrNameLst>
                                          <p:attrName>style.visibility</p:attrName>
                                        </p:attrNameLst>
                                      </p:cBhvr>
                                      <p:to>
                                        <p:strVal val="visible"/>
                                      </p:to>
                                    </p:set>
                                    <p:animEffect transition="in" filter="wipe(down)">
                                      <p:cBhvr>
                                        <p:cTn id="31" dur="500"/>
                                        <p:tgtEl>
                                          <p:spTgt spid="4">
                                            <p:txEl>
                                              <p:pRg st="15" end="15"/>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16" end="16"/>
                                            </p:txEl>
                                          </p:spTgt>
                                        </p:tgtEl>
                                        <p:attrNameLst>
                                          <p:attrName>style.visibility</p:attrName>
                                        </p:attrNameLst>
                                      </p:cBhvr>
                                      <p:to>
                                        <p:strVal val="visible"/>
                                      </p:to>
                                    </p:set>
                                    <p:animEffect transition="in" filter="wipe(down)">
                                      <p:cBhvr>
                                        <p:cTn id="34" dur="500"/>
                                        <p:tgtEl>
                                          <p:spTgt spid="4">
                                            <p:txEl>
                                              <p:pRg st="16" end="16"/>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xEl>
                                              <p:pRg st="17" end="17"/>
                                            </p:txEl>
                                          </p:spTgt>
                                        </p:tgtEl>
                                        <p:attrNameLst>
                                          <p:attrName>style.visibility</p:attrName>
                                        </p:attrNameLst>
                                      </p:cBhvr>
                                      <p:to>
                                        <p:strVal val="visible"/>
                                      </p:to>
                                    </p:set>
                                    <p:animEffect transition="in" filter="wipe(down)">
                                      <p:cBhvr>
                                        <p:cTn id="37" dur="500"/>
                                        <p:tgtEl>
                                          <p:spTgt spid="4">
                                            <p:txEl>
                                              <p:pRg st="17" end="17"/>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xEl>
                                              <p:pRg st="18" end="18"/>
                                            </p:txEl>
                                          </p:spTgt>
                                        </p:tgtEl>
                                        <p:attrNameLst>
                                          <p:attrName>style.visibility</p:attrName>
                                        </p:attrNameLst>
                                      </p:cBhvr>
                                      <p:to>
                                        <p:strVal val="visible"/>
                                      </p:to>
                                    </p:set>
                                    <p:animEffect transition="in" filter="wipe(down)">
                                      <p:cBhvr>
                                        <p:cTn id="40" dur="500"/>
                                        <p:tgtEl>
                                          <p:spTgt spid="4">
                                            <p:txEl>
                                              <p:pRg st="18" end="18"/>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9" end="19"/>
                                            </p:txEl>
                                          </p:spTgt>
                                        </p:tgtEl>
                                        <p:attrNameLst>
                                          <p:attrName>style.visibility</p:attrName>
                                        </p:attrNameLst>
                                      </p:cBhvr>
                                      <p:to>
                                        <p:strVal val="visible"/>
                                      </p:to>
                                    </p:set>
                                    <p:animEffect transition="in" filter="wipe(down)">
                                      <p:cBhvr>
                                        <p:cTn id="43" dur="5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026" name="Picture 2" descr="Le Groupe intergouvernemental d'experts sur l'évolution du climat (Giec) est une organisation ouverte à tous les pays membres de l'Onu. Elle synthétise les informations fournies par des laboratoires du monde entier sur les impacts de l'Homme sur le climat, et donc sur la problématique du réchauffement climatique. © jozsitoeroe, fotolia"/>
          <p:cNvPicPr>
            <a:picLocks noChangeAspect="1" noChangeArrowheads="1"/>
          </p:cNvPicPr>
          <p:nvPr/>
        </p:nvPicPr>
        <p:blipFill>
          <a:blip r:embed="rId2" cstate="print"/>
          <a:srcRect t="6951" r="4326"/>
          <a:stretch>
            <a:fillRect/>
          </a:stretch>
        </p:blipFill>
        <p:spPr bwMode="auto">
          <a:xfrm>
            <a:off x="1554" y="0"/>
            <a:ext cx="9400286" cy="6858000"/>
          </a:xfrm>
          <a:prstGeom prst="rect">
            <a:avLst/>
          </a:prstGeom>
          <a:noFill/>
        </p:spPr>
      </p:pic>
      <p:sp>
        <p:nvSpPr>
          <p:cNvPr id="6" name="ZoneTexte 5"/>
          <p:cNvSpPr txBox="1"/>
          <p:nvPr/>
        </p:nvSpPr>
        <p:spPr>
          <a:xfrm>
            <a:off x="251520" y="4077072"/>
            <a:ext cx="3707904" cy="369332"/>
          </a:xfrm>
          <a:prstGeom prst="rect">
            <a:avLst/>
          </a:prstGeom>
          <a:noFill/>
        </p:spPr>
        <p:txBody>
          <a:bodyPr wrap="square" rtlCol="0">
            <a:spAutoFit/>
          </a:bodyPr>
          <a:lstStyle/>
          <a:p>
            <a:endParaRPr lang="fr-FR" dirty="0"/>
          </a:p>
        </p:txBody>
      </p:sp>
      <p:sp>
        <p:nvSpPr>
          <p:cNvPr id="7" name="ZoneTexte 6"/>
          <p:cNvSpPr txBox="1"/>
          <p:nvPr/>
        </p:nvSpPr>
        <p:spPr>
          <a:xfrm>
            <a:off x="4716016" y="0"/>
            <a:ext cx="4427984" cy="1754326"/>
          </a:xfrm>
          <a:prstGeom prst="rect">
            <a:avLst/>
          </a:prstGeom>
          <a:noFill/>
        </p:spPr>
        <p:txBody>
          <a:bodyPr wrap="square" rtlCol="0">
            <a:spAutoFit/>
          </a:bodyPr>
          <a:lstStyle/>
          <a:p>
            <a:r>
              <a:rPr lang="fr-FR" b="1" dirty="0" smtClean="0"/>
              <a:t>Je ne reconnais plus la biodiversité</a:t>
            </a:r>
          </a:p>
          <a:p>
            <a:r>
              <a:rPr lang="fr-FR" b="1" dirty="0" smtClean="0"/>
              <a:t>Des écosystèmes  perturbés à jamais</a:t>
            </a:r>
          </a:p>
          <a:p>
            <a:r>
              <a:rPr lang="fr-FR" b="1" dirty="0" smtClean="0"/>
              <a:t>Notre environnement s’appauvrit tellement</a:t>
            </a:r>
          </a:p>
          <a:p>
            <a:r>
              <a:rPr lang="fr-FR" b="1" dirty="0" smtClean="0"/>
              <a:t>Trop d’espèces menacées depuis un moment</a:t>
            </a:r>
          </a:p>
          <a:p>
            <a:r>
              <a:rPr lang="fr-FR" b="1" dirty="0" smtClean="0"/>
              <a:t>Le panda, l’ours polaire en voie d’extinction</a:t>
            </a:r>
          </a:p>
          <a:p>
            <a:r>
              <a:rPr lang="fr-FR" b="1" dirty="0" smtClean="0"/>
              <a:t>Nous connaissons une véritable régression</a:t>
            </a:r>
            <a:endParaRPr lang="fr-FR" b="1" dirty="0"/>
          </a:p>
        </p:txBody>
      </p:sp>
      <p:sp>
        <p:nvSpPr>
          <p:cNvPr id="8" name="ZoneTexte 7"/>
          <p:cNvSpPr txBox="1"/>
          <p:nvPr/>
        </p:nvSpPr>
        <p:spPr>
          <a:xfrm>
            <a:off x="179512" y="4005064"/>
            <a:ext cx="4419158" cy="1754326"/>
          </a:xfrm>
          <a:prstGeom prst="rect">
            <a:avLst/>
          </a:prstGeom>
          <a:noFill/>
        </p:spPr>
        <p:txBody>
          <a:bodyPr wrap="none" rtlCol="0">
            <a:spAutoFit/>
          </a:bodyPr>
          <a:lstStyle/>
          <a:p>
            <a:r>
              <a:rPr lang="fr-FR" b="1" dirty="0" smtClean="0"/>
              <a:t>Le réchauffement climatique intenable</a:t>
            </a:r>
          </a:p>
          <a:p>
            <a:r>
              <a:rPr lang="fr-FR" b="1" dirty="0" smtClean="0"/>
              <a:t>Nous devons le contrer de façon durable</a:t>
            </a:r>
          </a:p>
          <a:p>
            <a:r>
              <a:rPr lang="fr-FR" b="1" dirty="0" smtClean="0"/>
              <a:t>En luttant contre les gaz à effet de serre</a:t>
            </a:r>
          </a:p>
          <a:p>
            <a:r>
              <a:rPr lang="fr-FR" b="1" dirty="0" smtClean="0"/>
              <a:t>Pour améliorer l’avenir de notre Terre</a:t>
            </a:r>
          </a:p>
          <a:p>
            <a:r>
              <a:rPr lang="fr-FR" b="1" dirty="0" smtClean="0"/>
              <a:t>En joignant nos forces, le ciel deviendra bleu</a:t>
            </a:r>
          </a:p>
          <a:p>
            <a:r>
              <a:rPr lang="fr-FR" b="1" dirty="0" smtClean="0"/>
              <a:t>L’avenir de l’humanité sera radieux</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00"/>
                                        <p:tgtEl>
                                          <p:spTgt spid="7">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down)">
                                      <p:cBhvr>
                                        <p:cTn id="33" dur="500"/>
                                        <p:tgtEl>
                                          <p:spTgt spid="8">
                                            <p:txEl>
                                              <p:pRg st="2" end="2"/>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wipe(down)">
                                      <p:cBhvr>
                                        <p:cTn id="36" dur="500"/>
                                        <p:tgtEl>
                                          <p:spTgt spid="8">
                                            <p:txEl>
                                              <p:pRg st="3" end="3"/>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wipe(down)">
                                      <p:cBhvr>
                                        <p:cTn id="39" dur="500"/>
                                        <p:tgtEl>
                                          <p:spTgt spid="8">
                                            <p:txEl>
                                              <p:pRg st="4" end="4"/>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down)">
                                      <p:cBhvr>
                                        <p:cTn id="4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8" name="Picture 10" descr="Des chercheurs de l’université de Warwick (Royaume-Uni) expliquent pourquoi certaines gouttes d’eau rebondissent comme un ballon de plage sur les surfaces. Sur une sorte de minuscule coussin d’air. Sans jamais vraiment les toucher. © science photo, Adobe Stock"/>
          <p:cNvPicPr>
            <a:picLocks noChangeAspect="1" noChangeArrowheads="1"/>
          </p:cNvPicPr>
          <p:nvPr/>
        </p:nvPicPr>
        <p:blipFill>
          <a:blip r:embed="rId2" cstate="print"/>
          <a:srcRect l="4055" r="8829"/>
          <a:stretch>
            <a:fillRect/>
          </a:stretch>
        </p:blipFill>
        <p:spPr bwMode="auto">
          <a:xfrm>
            <a:off x="0" y="-1"/>
            <a:ext cx="9144000" cy="6880935"/>
          </a:xfrm>
          <a:prstGeom prst="rect">
            <a:avLst/>
          </a:prstGeom>
          <a:noFill/>
        </p:spPr>
      </p:pic>
      <p:sp>
        <p:nvSpPr>
          <p:cNvPr id="532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1" i="1" u="none" strike="noStrike" cap="none" normalizeH="0" baseline="0" smtClean="0">
                <a:ln>
                  <a:noFill/>
                </a:ln>
                <a:solidFill>
                  <a:srgbClr val="000000"/>
                </a:solidFill>
                <a:effectLst/>
                <a:latin typeface="Luciole"/>
                <a:cs typeface="Arial" pitchFamily="34" charset="0"/>
              </a:rPr>
              <a:t>​  </a:t>
            </a:r>
            <a:r>
              <a:rPr kumimoji="0" lang="fr-FR" sz="1900" b="1" i="1" u="none" strike="noStrike" cap="none" normalizeH="0" baseline="0" smtClean="0">
                <a:ln>
                  <a:noFill/>
                </a:ln>
                <a:solidFill>
                  <a:srgbClr val="000000"/>
                </a:solidFill>
                <a:effectLst/>
                <a:latin typeface="Luciole"/>
                <a:cs typeface="Arial" pitchFamily="34" charset="0"/>
              </a:rPr>
              <a:t> </a:t>
            </a:r>
            <a:endParaRPr kumimoji="0" lang="fr-FR" sz="1500" b="1" i="1" u="none" strike="noStrike" cap="none" normalizeH="0" baseline="0" smtClean="0">
              <a:ln>
                <a:noFill/>
              </a:ln>
              <a:solidFill>
                <a:srgbClr val="000000"/>
              </a:solidFill>
              <a:effectLst/>
              <a:latin typeface="Luciole"/>
              <a:cs typeface="Arial" pitchFamily="34" charset="0"/>
            </a:endParaRPr>
          </a:p>
        </p:txBody>
      </p:sp>
      <p:sp>
        <p:nvSpPr>
          <p:cNvPr id="53250" name="AutoShape 2" descr="https://enthdf.fr/workspace/document/e066ea61-f03f-4b83-9d33-75dfc6386064?thumbnail=2600x0"/>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500" b="1" i="1" u="none" strike="noStrike" cap="none" normalizeH="0" baseline="0" smtClean="0">
                <a:ln>
                  <a:noFill/>
                </a:ln>
                <a:solidFill>
                  <a:srgbClr val="000000"/>
                </a:solidFill>
                <a:effectLst/>
                <a:latin typeface="Luciole"/>
                <a:cs typeface="Arial" pitchFamily="34" charset="0"/>
              </a:rPr>
              <a:t>​  </a:t>
            </a:r>
            <a:r>
              <a:rPr kumimoji="0" lang="fr-FR" sz="1900" b="1" i="1" u="none" strike="noStrike" cap="none" normalizeH="0" baseline="0" smtClean="0">
                <a:ln>
                  <a:noFill/>
                </a:ln>
                <a:solidFill>
                  <a:srgbClr val="000000"/>
                </a:solidFill>
                <a:effectLst/>
                <a:latin typeface="Luciole"/>
                <a:cs typeface="Arial" pitchFamily="34" charset="0"/>
              </a:rPr>
              <a:t> </a:t>
            </a:r>
            <a:endParaRPr kumimoji="0" lang="fr-FR" sz="1500" b="1" i="1" u="none" strike="noStrike" cap="none" normalizeH="0" baseline="0" smtClean="0">
              <a:ln>
                <a:noFill/>
              </a:ln>
              <a:solidFill>
                <a:srgbClr val="000000"/>
              </a:solidFill>
              <a:effectLst/>
              <a:latin typeface="Luciole"/>
              <a:cs typeface="Arial" pitchFamily="34" charset="0"/>
            </a:endParaRPr>
          </a:p>
        </p:txBody>
      </p:sp>
      <p:sp>
        <p:nvSpPr>
          <p:cNvPr id="53252" name="AutoShape 4" descr="https://enthdf.fr/workspace/document/e066ea61-f03f-4b83-9d33-75dfc6386064?thumbnail=2600x0"/>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251520" y="116632"/>
            <a:ext cx="5814392" cy="3693319"/>
          </a:xfrm>
          <a:prstGeom prst="rect">
            <a:avLst/>
          </a:prstGeom>
        </p:spPr>
        <p:txBody>
          <a:bodyPr wrap="square">
            <a:spAutoFit/>
          </a:bodyPr>
          <a:lstStyle/>
          <a:p>
            <a:r>
              <a:rPr lang="fr-FR" b="1" i="1" dirty="0" smtClean="0"/>
              <a:t>Elle nous </a:t>
            </a:r>
            <a:r>
              <a:rPr lang="fr-FR" b="1" i="1" dirty="0" smtClean="0"/>
              <a:t>reflète, </a:t>
            </a:r>
            <a:r>
              <a:rPr lang="fr-FR" b="1" i="1" dirty="0" smtClean="0"/>
              <a:t>ces instants si chéris. </a:t>
            </a:r>
            <a:endParaRPr lang="fr-FR" dirty="0" smtClean="0"/>
          </a:p>
          <a:p>
            <a:r>
              <a:rPr lang="fr-FR" b="1" i="1" dirty="0" smtClean="0"/>
              <a:t>Boule divinatoire, ou cristaux de vie. </a:t>
            </a:r>
            <a:endParaRPr lang="fr-FR" dirty="0" smtClean="0"/>
          </a:p>
          <a:p>
            <a:r>
              <a:rPr lang="fr-FR" b="1" i="1" dirty="0" smtClean="0"/>
              <a:t>Coulant le long de notre rachis jusqu’aux reins. </a:t>
            </a:r>
            <a:endParaRPr lang="fr-FR" dirty="0" smtClean="0"/>
          </a:p>
          <a:p>
            <a:r>
              <a:rPr lang="fr-FR" b="1" i="1" dirty="0" smtClean="0"/>
              <a:t>Elle nous dévore, festin sans lendemain. </a:t>
            </a:r>
            <a:endParaRPr lang="fr-FR" dirty="0" smtClean="0"/>
          </a:p>
          <a:p>
            <a:r>
              <a:rPr lang="fr-FR" b="1" i="1" dirty="0" smtClean="0"/>
              <a:t>Surcharge alors quand vient à venir la pluie. </a:t>
            </a:r>
            <a:endParaRPr lang="fr-FR" dirty="0" smtClean="0"/>
          </a:p>
          <a:p>
            <a:r>
              <a:rPr lang="fr-FR" b="1" i="1" dirty="0" smtClean="0"/>
              <a:t>Finissant par être noyé dans son accompli. </a:t>
            </a:r>
            <a:endParaRPr lang="fr-FR" dirty="0" smtClean="0"/>
          </a:p>
          <a:p>
            <a:r>
              <a:rPr lang="fr-FR" b="1" i="1" dirty="0" smtClean="0"/>
              <a:t>​</a:t>
            </a:r>
            <a:endParaRPr lang="fr-FR" dirty="0" smtClean="0"/>
          </a:p>
          <a:p>
            <a:r>
              <a:rPr lang="fr-FR" b="1" i="1" dirty="0" smtClean="0"/>
              <a:t>Mais au fond elle nous fait vivre, respirer </a:t>
            </a:r>
            <a:endParaRPr lang="fr-FR" dirty="0" smtClean="0"/>
          </a:p>
          <a:p>
            <a:r>
              <a:rPr lang="fr-FR" b="1" i="1" dirty="0" smtClean="0"/>
              <a:t>Elle nous alimente, nous fait prospérer</a:t>
            </a:r>
            <a:endParaRPr lang="fr-FR" dirty="0" smtClean="0"/>
          </a:p>
          <a:p>
            <a:r>
              <a:rPr lang="fr-FR" b="1" i="1" dirty="0" smtClean="0"/>
              <a:t>La goutte brille tel un astre dans le ciel</a:t>
            </a:r>
            <a:endParaRPr lang="fr-FR" dirty="0" smtClean="0"/>
          </a:p>
          <a:p>
            <a:r>
              <a:rPr lang="fr-FR" b="1" i="1" dirty="0" smtClean="0"/>
              <a:t>Elle s’évapore, matière partielle</a:t>
            </a:r>
            <a:endParaRPr lang="fr-FR" dirty="0" smtClean="0"/>
          </a:p>
          <a:p>
            <a:r>
              <a:rPr lang="fr-FR" b="1" i="1" dirty="0" smtClean="0"/>
              <a:t>Et quand vient le beau temps, la goutte disparaît </a:t>
            </a:r>
            <a:endParaRPr lang="fr-FR" dirty="0" smtClean="0"/>
          </a:p>
          <a:p>
            <a:r>
              <a:rPr lang="fr-FR" b="1" i="1" dirty="0" smtClean="0"/>
              <a:t>Finissant par être noyée sous ce beau juillet.</a:t>
            </a:r>
            <a:r>
              <a:rPr lang="fr-FR" dirty="0" smtClean="0"/>
              <a:t> </a:t>
            </a:r>
            <a:endParaRPr lang="fr-FR" dirty="0"/>
          </a:p>
        </p:txBody>
      </p:sp>
      <p:sp>
        <p:nvSpPr>
          <p:cNvPr id="53254" name="AutoShape 6" descr="https://enthdf.fr/workspace/document/e066ea61-f03f-4b83-9d33-75dfc6386064?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6" name="AutoShape 8" descr="https://enthdf.fr/workspace/document/e066ea61-f03f-4b83-9d33-75dfc6386064?thumbnail=2600x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down)">
                                      <p:cBhvr>
                                        <p:cTn id="25" dur="500"/>
                                        <p:tgtEl>
                                          <p:spTgt spid="8">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wipe(down)">
                                      <p:cBhvr>
                                        <p:cTn id="28" dur="500"/>
                                        <p:tgtEl>
                                          <p:spTgt spid="8">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wipe(down)">
                                      <p:cBhvr>
                                        <p:cTn id="31" dur="500"/>
                                        <p:tgtEl>
                                          <p:spTgt spid="8">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wipe(down)">
                                      <p:cBhvr>
                                        <p:cTn id="34" dur="500"/>
                                        <p:tgtEl>
                                          <p:spTgt spid="8">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wipe(down)">
                                      <p:cBhvr>
                                        <p:cTn id="37" dur="500"/>
                                        <p:tgtEl>
                                          <p:spTgt spid="8">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
                                            <p:txEl>
                                              <p:pRg st="11" end="11"/>
                                            </p:txEl>
                                          </p:spTgt>
                                        </p:tgtEl>
                                        <p:attrNameLst>
                                          <p:attrName>style.visibility</p:attrName>
                                        </p:attrNameLst>
                                      </p:cBhvr>
                                      <p:to>
                                        <p:strVal val="visible"/>
                                      </p:to>
                                    </p:set>
                                    <p:animEffect transition="in" filter="wipe(down)">
                                      <p:cBhvr>
                                        <p:cTn id="40" dur="500"/>
                                        <p:tgtEl>
                                          <p:spTgt spid="8">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Effect transition="in" filter="wipe(down)">
                                      <p:cBhvr>
                                        <p:cTn id="43"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1"/>
          <p:cNvPicPr/>
          <p:nvPr/>
        </p:nvPicPr>
        <p:blipFill>
          <a:blip r:embed="rId2" cstate="print">
            <a:alphaModFix/>
            <a:lum/>
          </a:blip>
          <a:srcRect/>
          <a:stretch>
            <a:fillRect/>
          </a:stretch>
        </p:blipFill>
        <p:spPr>
          <a:xfrm>
            <a:off x="0" y="0"/>
            <a:ext cx="9324528" cy="6858000"/>
          </a:xfrm>
          <a:prstGeom prst="rect">
            <a:avLst/>
          </a:prstGeom>
        </p:spPr>
      </p:pic>
      <p:sp>
        <p:nvSpPr>
          <p:cNvPr id="1025" name="Rectangle 1"/>
          <p:cNvSpPr>
            <a:spLocks noChangeArrowheads="1"/>
          </p:cNvSpPr>
          <p:nvPr/>
        </p:nvSpPr>
        <p:spPr bwMode="auto">
          <a:xfrm>
            <a:off x="179512" y="396105"/>
            <a:ext cx="885698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Dans le silence, l’envie est dissonante,</a:t>
            </a:r>
            <a:endParaRPr kumimoji="0" lang="fr-FR" altLang="zh-CN"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Dans la nuit pétrole, la mort est dansante,</a:t>
            </a:r>
            <a:endParaRPr kumimoji="0" lang="fr-FR" altLang="zh-CN"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Votre visage sombrement indevinable,</a:t>
            </a:r>
            <a:endParaRPr kumimoji="0" lang="fr-FR" altLang="zh-CN"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Me présente une invitation désirable,</a:t>
            </a:r>
            <a:endParaRPr kumimoji="0" lang="fr-FR" altLang="zh-CN"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La vie m’avait toujours laissé tant de peines</a:t>
            </a:r>
            <a:endParaRPr kumimoji="0" lang="fr-FR" altLang="zh-CN"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Mais la mort avide promet tant d’aubaines,</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zh-CN" sz="1200" b="1" dirty="0" smtClean="0">
              <a:solidFill>
                <a:schemeClr val="bg1"/>
              </a:solidFill>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1" i="0" u="none" strike="noStrike" cap="none" normalizeH="0" baseline="0" dirty="0" smtClean="0">
              <a:ln>
                <a:noFill/>
              </a:ln>
              <a:solidFill>
                <a:schemeClr val="bg1"/>
              </a:solidFill>
              <a:effectLst/>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zh-CN" sz="1200" b="1" dirty="0" smtClean="0">
              <a:solidFill>
                <a:schemeClr val="bg1"/>
              </a:solidFill>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1" i="0" u="none" strike="noStrike" cap="none" normalizeH="0" baseline="0" dirty="0" smtClean="0">
              <a:ln>
                <a:noFill/>
              </a:ln>
              <a:solidFill>
                <a:schemeClr val="bg1"/>
              </a:solidFill>
              <a:effectLst/>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zh-CN" sz="1200" b="1" dirty="0" smtClean="0">
              <a:solidFill>
                <a:schemeClr val="bg1"/>
              </a:solidFill>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1" i="0" u="none" strike="noStrike" cap="none" normalizeH="0" baseline="0" dirty="0" smtClean="0">
              <a:ln>
                <a:noFill/>
              </a:ln>
              <a:solidFill>
                <a:schemeClr val="bg1"/>
              </a:solidFill>
              <a:effectLst/>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zh-CN" sz="1200" b="1" dirty="0" smtClean="0">
              <a:solidFill>
                <a:schemeClr val="bg1"/>
              </a:solidFill>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1" i="0" u="none" strike="noStrike" cap="none" normalizeH="0" baseline="0" dirty="0" smtClean="0">
              <a:ln>
                <a:noFill/>
              </a:ln>
              <a:solidFill>
                <a:schemeClr val="bg1"/>
              </a:solidFill>
              <a:effectLst/>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zh-CN" sz="1200" b="1" dirty="0" smtClean="0">
              <a:solidFill>
                <a:schemeClr val="bg1"/>
              </a:solidFill>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1" i="0" u="none" strike="noStrike" cap="none" normalizeH="0" baseline="0" dirty="0" smtClean="0">
              <a:ln>
                <a:noFill/>
              </a:ln>
              <a:solidFill>
                <a:schemeClr val="bg1"/>
              </a:solidFill>
              <a:effectLst/>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zh-CN" sz="1200" b="1" dirty="0" smtClean="0">
              <a:solidFill>
                <a:schemeClr val="bg1"/>
              </a:solidFill>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zh-CN" sz="1200" b="1" dirty="0" smtClean="0">
              <a:solidFill>
                <a:schemeClr val="bg1"/>
              </a:solidFill>
              <a:latin typeface="Liberation Serif"/>
              <a:ea typeface="NSimSun" pitchFamily="49"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fr-FR" altLang="zh-CN" b="1" dirty="0" smtClean="0">
              <a:solidFill>
                <a:schemeClr val="bg1"/>
              </a:solidFill>
              <a:latin typeface="Liberation Serif"/>
              <a:ea typeface="NSimSun" pitchFamily="49" charset="-122"/>
              <a:cs typeface="Lucida Sans"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J’ai bien plus de vie devant moi que derrière moi,</a:t>
            </a:r>
            <a:endParaRPr lang="fr-FR" altLang="zh-CN" b="1" dirty="0" smtClean="0">
              <a:solidFill>
                <a:schemeClr val="bg1"/>
              </a:solidFill>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Arial" pitchFamily="34" charset="0"/>
                <a:ea typeface="NSimSun" pitchFamily="49" charset="-122"/>
                <a:cs typeface="Arial" pitchFamily="34" charset="0"/>
              </a:rPr>
              <a:t>			</a:t>
            </a:r>
            <a:r>
              <a:rPr kumimoji="0" lang="fr-FR" altLang="zh-CN" b="1" i="0" u="none" strike="noStrike" cap="none" normalizeH="0" dirty="0" smtClean="0">
                <a:ln>
                  <a:noFill/>
                </a:ln>
                <a:solidFill>
                  <a:schemeClr val="bg1"/>
                </a:solidFill>
                <a:effectLst/>
                <a:latin typeface="Arial" pitchFamily="34" charset="0"/>
                <a:ea typeface="NSimSun" pitchFamily="49" charset="-122"/>
                <a:cs typeface="Arial" pitchFamily="34" charset="0"/>
              </a:rPr>
              <a:t>          </a:t>
            </a: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Et ton prénom me met quelques fois en émoi,</a:t>
            </a:r>
            <a:endParaRPr kumimoji="0" lang="fr-FR" altLang="zh-CN" b="1"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			</a:t>
            </a:r>
            <a:r>
              <a:rPr kumimoji="0" lang="fr-FR" altLang="zh-CN" b="1" i="0" u="none" strike="noStrike" cap="none" normalizeH="0" dirty="0" smtClean="0">
                <a:ln>
                  <a:noFill/>
                </a:ln>
                <a:solidFill>
                  <a:schemeClr val="bg1"/>
                </a:solidFill>
                <a:effectLst/>
                <a:latin typeface="Liberation Serif"/>
                <a:ea typeface="NSimSun" pitchFamily="49" charset="-122"/>
                <a:cs typeface="Lucida Sans" pitchFamily="34" charset="0"/>
              </a:rPr>
              <a:t>          </a:t>
            </a: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Ma triste vie est sans doute encore éclairable</a:t>
            </a:r>
            <a:endParaRPr kumimoji="0" lang="fr-FR" altLang="zh-CN" b="1"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			</a:t>
            </a:r>
            <a:r>
              <a:rPr kumimoji="0" lang="fr-FR" altLang="zh-CN" b="1" i="0" u="none" strike="noStrike" cap="none" normalizeH="0" dirty="0" smtClean="0">
                <a:ln>
                  <a:noFill/>
                </a:ln>
                <a:solidFill>
                  <a:schemeClr val="bg1"/>
                </a:solidFill>
                <a:effectLst/>
                <a:latin typeface="Liberation Serif"/>
                <a:ea typeface="NSimSun" pitchFamily="49" charset="-122"/>
                <a:cs typeface="Lucida Sans" pitchFamily="34" charset="0"/>
              </a:rPr>
              <a:t>          </a:t>
            </a: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Votre visage est comme une étoile improbable</a:t>
            </a:r>
            <a:endParaRPr kumimoji="0" lang="fr-FR" altLang="zh-CN" b="1"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			          Au </a:t>
            </a: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matin, </a:t>
            </a: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la lumière orange est scintillante</a:t>
            </a:r>
          </a:p>
          <a:p>
            <a:pPr marL="0" marR="0" lvl="0" indent="0"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smtClean="0">
                <a:ln>
                  <a:noFill/>
                </a:ln>
                <a:solidFill>
                  <a:schemeClr val="bg1"/>
                </a:solidFill>
                <a:effectLst/>
                <a:latin typeface="Liberation Serif"/>
                <a:ea typeface="NSimSun" pitchFamily="49" charset="-122"/>
                <a:cs typeface="Lucida Sans" pitchFamily="34" charset="0"/>
              </a:rPr>
              <a:t>			          Dans le silence, la vie est consonante </a:t>
            </a:r>
            <a:endParaRPr kumimoji="0" lang="fr-FR" altLang="zh-CN"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20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Effect transition="in" filter="fade">
                                      <p:cBhvr>
                                        <p:cTn id="12" dur="2000"/>
                                        <p:tgtEl>
                                          <p:spTgt spid="10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5">
                                            <p:txEl>
                                              <p:pRg st="2" end="2"/>
                                            </p:txEl>
                                          </p:spTgt>
                                        </p:tgtEl>
                                        <p:attrNameLst>
                                          <p:attrName>style.visibility</p:attrName>
                                        </p:attrNameLst>
                                      </p:cBhvr>
                                      <p:to>
                                        <p:strVal val="visible"/>
                                      </p:to>
                                    </p:set>
                                    <p:animEffect transition="in" filter="fade">
                                      <p:cBhvr>
                                        <p:cTn id="17" dur="2000"/>
                                        <p:tgtEl>
                                          <p:spTgt spid="10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5">
                                            <p:txEl>
                                              <p:pRg st="3" end="3"/>
                                            </p:txEl>
                                          </p:spTgt>
                                        </p:tgtEl>
                                        <p:attrNameLst>
                                          <p:attrName>style.visibility</p:attrName>
                                        </p:attrNameLst>
                                      </p:cBhvr>
                                      <p:to>
                                        <p:strVal val="visible"/>
                                      </p:to>
                                    </p:set>
                                    <p:animEffect transition="in" filter="fade">
                                      <p:cBhvr>
                                        <p:cTn id="22" dur="2000"/>
                                        <p:tgtEl>
                                          <p:spTgt spid="10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5">
                                            <p:txEl>
                                              <p:pRg st="4" end="4"/>
                                            </p:txEl>
                                          </p:spTgt>
                                        </p:tgtEl>
                                        <p:attrNameLst>
                                          <p:attrName>style.visibility</p:attrName>
                                        </p:attrNameLst>
                                      </p:cBhvr>
                                      <p:to>
                                        <p:strVal val="visible"/>
                                      </p:to>
                                    </p:set>
                                    <p:animEffect transition="in" filter="fade">
                                      <p:cBhvr>
                                        <p:cTn id="27" dur="2000"/>
                                        <p:tgtEl>
                                          <p:spTgt spid="10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5">
                                            <p:txEl>
                                              <p:pRg st="5" end="5"/>
                                            </p:txEl>
                                          </p:spTgt>
                                        </p:tgtEl>
                                        <p:attrNameLst>
                                          <p:attrName>style.visibility</p:attrName>
                                        </p:attrNameLst>
                                      </p:cBhvr>
                                      <p:to>
                                        <p:strVal val="visible"/>
                                      </p:to>
                                    </p:set>
                                    <p:animEffect transition="in" filter="fade">
                                      <p:cBhvr>
                                        <p:cTn id="32" dur="2000"/>
                                        <p:tgtEl>
                                          <p:spTgt spid="10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5">
                                            <p:txEl>
                                              <p:pRg st="21" end="21"/>
                                            </p:txEl>
                                          </p:spTgt>
                                        </p:tgtEl>
                                        <p:attrNameLst>
                                          <p:attrName>style.visibility</p:attrName>
                                        </p:attrNameLst>
                                      </p:cBhvr>
                                      <p:to>
                                        <p:strVal val="visible"/>
                                      </p:to>
                                    </p:set>
                                    <p:animEffect transition="in" filter="fade">
                                      <p:cBhvr>
                                        <p:cTn id="37" dur="2000"/>
                                        <p:tgtEl>
                                          <p:spTgt spid="1025">
                                            <p:txEl>
                                              <p:pRg st="21" end="2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5">
                                            <p:txEl>
                                              <p:pRg st="22" end="22"/>
                                            </p:txEl>
                                          </p:spTgt>
                                        </p:tgtEl>
                                        <p:attrNameLst>
                                          <p:attrName>style.visibility</p:attrName>
                                        </p:attrNameLst>
                                      </p:cBhvr>
                                      <p:to>
                                        <p:strVal val="visible"/>
                                      </p:to>
                                    </p:set>
                                    <p:animEffect transition="in" filter="fade">
                                      <p:cBhvr>
                                        <p:cTn id="42" dur="2000"/>
                                        <p:tgtEl>
                                          <p:spTgt spid="1025">
                                            <p:txEl>
                                              <p:pRg st="22" end="2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5">
                                            <p:txEl>
                                              <p:pRg st="23" end="23"/>
                                            </p:txEl>
                                          </p:spTgt>
                                        </p:tgtEl>
                                        <p:attrNameLst>
                                          <p:attrName>style.visibility</p:attrName>
                                        </p:attrNameLst>
                                      </p:cBhvr>
                                      <p:to>
                                        <p:strVal val="visible"/>
                                      </p:to>
                                    </p:set>
                                    <p:animEffect transition="in" filter="fade">
                                      <p:cBhvr>
                                        <p:cTn id="47" dur="2000"/>
                                        <p:tgtEl>
                                          <p:spTgt spid="1025">
                                            <p:txEl>
                                              <p:pRg st="23" end="2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25">
                                            <p:txEl>
                                              <p:pRg st="24" end="24"/>
                                            </p:txEl>
                                          </p:spTgt>
                                        </p:tgtEl>
                                        <p:attrNameLst>
                                          <p:attrName>style.visibility</p:attrName>
                                        </p:attrNameLst>
                                      </p:cBhvr>
                                      <p:to>
                                        <p:strVal val="visible"/>
                                      </p:to>
                                    </p:set>
                                    <p:animEffect transition="in" filter="fade">
                                      <p:cBhvr>
                                        <p:cTn id="52" dur="2000"/>
                                        <p:tgtEl>
                                          <p:spTgt spid="1025">
                                            <p:txEl>
                                              <p:pRg st="24" end="2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25">
                                            <p:txEl>
                                              <p:pRg st="25" end="25"/>
                                            </p:txEl>
                                          </p:spTgt>
                                        </p:tgtEl>
                                        <p:attrNameLst>
                                          <p:attrName>style.visibility</p:attrName>
                                        </p:attrNameLst>
                                      </p:cBhvr>
                                      <p:to>
                                        <p:strVal val="visible"/>
                                      </p:to>
                                    </p:set>
                                    <p:animEffect transition="in" filter="fade">
                                      <p:cBhvr>
                                        <p:cTn id="57" dur="2000"/>
                                        <p:tgtEl>
                                          <p:spTgt spid="1025">
                                            <p:txEl>
                                              <p:pRg st="25" end="2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25">
                                            <p:txEl>
                                              <p:pRg st="26" end="26"/>
                                            </p:txEl>
                                          </p:spTgt>
                                        </p:tgtEl>
                                        <p:attrNameLst>
                                          <p:attrName>style.visibility</p:attrName>
                                        </p:attrNameLst>
                                      </p:cBhvr>
                                      <p:to>
                                        <p:strVal val="visible"/>
                                      </p:to>
                                    </p:set>
                                    <p:animEffect transition="in" filter="fade">
                                      <p:cBhvr>
                                        <p:cTn id="62" dur="2000"/>
                                        <p:tgtEl>
                                          <p:spTgt spid="1025">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5058" name="Picture 2" descr="Lueur d'Espoir - Le Cercle Fantastique"/>
          <p:cNvPicPr>
            <a:picLocks noChangeAspect="1" noChangeArrowheads="1"/>
          </p:cNvPicPr>
          <p:nvPr/>
        </p:nvPicPr>
        <p:blipFill>
          <a:blip r:embed="rId2" cstate="print"/>
          <a:srcRect l="11187" t="8001" r="10018"/>
          <a:stretch>
            <a:fillRect/>
          </a:stretch>
        </p:blipFill>
        <p:spPr bwMode="auto">
          <a:xfrm>
            <a:off x="-180528" y="-11077"/>
            <a:ext cx="9324528" cy="686907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alpha val="28000"/>
          </a:srgbClr>
        </a:solidFill>
        <a:effectLst/>
      </p:bgPr>
    </p:bg>
    <p:spTree>
      <p:nvGrpSpPr>
        <p:cNvPr id="1" name=""/>
        <p:cNvGrpSpPr/>
        <p:nvPr/>
      </p:nvGrpSpPr>
      <p:grpSpPr>
        <a:xfrm>
          <a:off x="0" y="0"/>
          <a:ext cx="0" cy="0"/>
          <a:chOff x="0" y="0"/>
          <a:chExt cx="0" cy="0"/>
        </a:xfrm>
      </p:grpSpPr>
      <p:pic>
        <p:nvPicPr>
          <p:cNvPr id="28676" name="Picture 4" descr="https://harcelesplusjamais.fr/wp-content/uploads/2024/01/Mon-approche.png"/>
          <p:cNvPicPr>
            <a:picLocks noChangeAspect="1" noChangeArrowheads="1"/>
          </p:cNvPicPr>
          <p:nvPr/>
        </p:nvPicPr>
        <p:blipFill>
          <a:blip r:embed="rId2" cstate="print"/>
          <a:srcRect l="10258" t="9574" r="11100" b="8365"/>
          <a:stretch>
            <a:fillRect/>
          </a:stretch>
        </p:blipFill>
        <p:spPr bwMode="auto">
          <a:xfrm>
            <a:off x="467544" y="2420888"/>
            <a:ext cx="3312368" cy="4320480"/>
          </a:xfrm>
          <a:prstGeom prst="rect">
            <a:avLst/>
          </a:prstGeom>
          <a:noFill/>
        </p:spPr>
      </p:pic>
      <p:sp>
        <p:nvSpPr>
          <p:cNvPr id="3" name="Espace réservé du contenu 2"/>
          <p:cNvSpPr>
            <a:spLocks noGrp="1"/>
          </p:cNvSpPr>
          <p:nvPr>
            <p:ph idx="1"/>
          </p:nvPr>
        </p:nvSpPr>
        <p:spPr>
          <a:xfrm>
            <a:off x="179512" y="188640"/>
            <a:ext cx="8784976" cy="6669359"/>
          </a:xfrm>
        </p:spPr>
        <p:txBody>
          <a:bodyPr>
            <a:noAutofit/>
          </a:bodyPr>
          <a:lstStyle/>
          <a:p>
            <a:pPr>
              <a:buNone/>
            </a:pPr>
            <a:r>
              <a:rPr lang="fr-FR" sz="1800" b="1" dirty="0" smtClean="0">
                <a:solidFill>
                  <a:schemeClr val="accent6">
                    <a:lumMod val="50000"/>
                  </a:schemeClr>
                </a:solidFill>
              </a:rPr>
              <a:t>Le harcèlement est un environnement,</a:t>
            </a:r>
          </a:p>
          <a:p>
            <a:pPr>
              <a:buNone/>
            </a:pPr>
            <a:r>
              <a:rPr lang="fr-FR" sz="1800" b="1" dirty="0" smtClean="0">
                <a:solidFill>
                  <a:schemeClr val="accent6">
                    <a:lumMod val="50000"/>
                  </a:schemeClr>
                </a:solidFill>
              </a:rPr>
              <a:t>Aberrant,  horrible, écrasant, désespérant</a:t>
            </a:r>
          </a:p>
          <a:p>
            <a:pPr>
              <a:buNone/>
            </a:pPr>
            <a:r>
              <a:rPr lang="fr-FR" sz="1800" b="1" dirty="0" smtClean="0">
                <a:solidFill>
                  <a:schemeClr val="accent6">
                    <a:lumMod val="50000"/>
                  </a:schemeClr>
                </a:solidFill>
              </a:rPr>
              <a:t>La peur d'être harcelé, une malédiction</a:t>
            </a:r>
          </a:p>
          <a:p>
            <a:pPr>
              <a:buNone/>
            </a:pPr>
            <a:r>
              <a:rPr lang="fr-FR" sz="1800" b="1" dirty="0" smtClean="0">
                <a:solidFill>
                  <a:schemeClr val="accent6">
                    <a:lumMod val="50000"/>
                  </a:schemeClr>
                </a:solidFill>
              </a:rPr>
              <a:t>Le harcèlement comme une abomination</a:t>
            </a:r>
          </a:p>
          <a:p>
            <a:pPr>
              <a:buNone/>
            </a:pPr>
            <a:r>
              <a:rPr lang="fr-FR" sz="1800" b="1" dirty="0" smtClean="0">
                <a:solidFill>
                  <a:schemeClr val="accent6">
                    <a:lumMod val="50000"/>
                  </a:schemeClr>
                </a:solidFill>
              </a:rPr>
              <a:t>Assis confortablement sur le banc, tout seul</a:t>
            </a:r>
          </a:p>
          <a:p>
            <a:pPr>
              <a:buNone/>
            </a:pPr>
            <a:r>
              <a:rPr lang="fr-FR" sz="1800" b="1" dirty="0" smtClean="0">
                <a:solidFill>
                  <a:schemeClr val="accent6">
                    <a:lumMod val="50000"/>
                  </a:schemeClr>
                </a:solidFill>
              </a:rPr>
              <a:t>Pour les harceleurs, je suis un amuse-gueule</a:t>
            </a:r>
          </a:p>
          <a:p>
            <a:pPr>
              <a:buNone/>
            </a:pPr>
            <a:r>
              <a:rPr lang="fr-FR" sz="1800" b="1" dirty="0" smtClean="0">
                <a:solidFill>
                  <a:schemeClr val="accent6">
                    <a:lumMod val="50000"/>
                  </a:schemeClr>
                </a:solidFill>
              </a:rPr>
              <a:t/>
            </a:r>
            <a:br>
              <a:rPr lang="fr-FR" sz="1800" b="1" dirty="0" smtClean="0">
                <a:solidFill>
                  <a:schemeClr val="accent6">
                    <a:lumMod val="50000"/>
                  </a:schemeClr>
                </a:solidFill>
              </a:rPr>
            </a:br>
            <a:endParaRPr lang="fr-FR" sz="1800" b="1" dirty="0" smtClean="0">
              <a:solidFill>
                <a:schemeClr val="accent6">
                  <a:lumMod val="50000"/>
                </a:schemeClr>
              </a:solidFill>
            </a:endParaRPr>
          </a:p>
          <a:p>
            <a:pPr>
              <a:buNone/>
            </a:pPr>
            <a:endParaRPr lang="fr-FR" sz="1800" b="1" dirty="0" smtClean="0">
              <a:solidFill>
                <a:schemeClr val="accent6">
                  <a:lumMod val="50000"/>
                </a:schemeClr>
              </a:solidFill>
            </a:endParaRPr>
          </a:p>
          <a:p>
            <a:pPr>
              <a:buNone/>
            </a:pPr>
            <a:endParaRPr lang="fr-FR" sz="1800" b="1" dirty="0" smtClean="0">
              <a:solidFill>
                <a:schemeClr val="accent6">
                  <a:lumMod val="50000"/>
                </a:schemeClr>
              </a:solidFill>
            </a:endParaRPr>
          </a:p>
          <a:p>
            <a:pPr>
              <a:buNone/>
            </a:pPr>
            <a:endParaRPr lang="fr-FR" sz="1800" b="1" dirty="0" smtClean="0">
              <a:solidFill>
                <a:schemeClr val="accent6">
                  <a:lumMod val="50000"/>
                </a:schemeClr>
              </a:solidFill>
            </a:endParaRPr>
          </a:p>
          <a:p>
            <a:pPr>
              <a:buNone/>
            </a:pPr>
            <a:endParaRPr lang="fr-FR" sz="1800" b="1" dirty="0" smtClean="0">
              <a:solidFill>
                <a:schemeClr val="accent6">
                  <a:lumMod val="50000"/>
                </a:schemeClr>
              </a:solidFill>
            </a:endParaRPr>
          </a:p>
          <a:p>
            <a:pPr lvl="8">
              <a:buNone/>
            </a:pPr>
            <a:r>
              <a:rPr lang="fr-FR" sz="1800" b="1" dirty="0" smtClean="0">
                <a:solidFill>
                  <a:schemeClr val="accent6">
                    <a:lumMod val="50000"/>
                  </a:schemeClr>
                </a:solidFill>
              </a:rPr>
              <a:t>Plusieurs solutions, en parler aux adultes</a:t>
            </a:r>
          </a:p>
          <a:p>
            <a:pPr lvl="8">
              <a:buNone/>
            </a:pPr>
            <a:r>
              <a:rPr lang="fr-FR" sz="1800" b="1" dirty="0" smtClean="0">
                <a:solidFill>
                  <a:schemeClr val="accent6">
                    <a:lumMod val="50000"/>
                  </a:schemeClr>
                </a:solidFill>
              </a:rPr>
              <a:t>Du harcèlement qui se résulte aux insultes</a:t>
            </a:r>
          </a:p>
          <a:p>
            <a:pPr lvl="8">
              <a:buNone/>
            </a:pPr>
            <a:r>
              <a:rPr lang="fr-FR" sz="1800" b="1" dirty="0" smtClean="0">
                <a:solidFill>
                  <a:schemeClr val="accent6">
                    <a:lumMod val="50000"/>
                  </a:schemeClr>
                </a:solidFill>
              </a:rPr>
              <a:t>Tous ensemble luttons contre ce vrai fléau</a:t>
            </a:r>
          </a:p>
          <a:p>
            <a:pPr lvl="8">
              <a:buNone/>
            </a:pPr>
            <a:r>
              <a:rPr lang="fr-FR" sz="1800" b="1" dirty="0" smtClean="0">
                <a:solidFill>
                  <a:schemeClr val="accent6">
                    <a:lumMod val="50000"/>
                  </a:schemeClr>
                </a:solidFill>
              </a:rPr>
              <a:t>Pour éviter que ça ne reste qu'un fardeau </a:t>
            </a:r>
          </a:p>
          <a:p>
            <a:pPr lvl="8">
              <a:buNone/>
            </a:pPr>
            <a:r>
              <a:rPr lang="fr-FR" sz="1800" b="1" dirty="0" smtClean="0">
                <a:solidFill>
                  <a:schemeClr val="accent6">
                    <a:lumMod val="50000"/>
                  </a:schemeClr>
                </a:solidFill>
              </a:rPr>
              <a:t>Il suffit qu'une personne réagisse</a:t>
            </a:r>
          </a:p>
          <a:p>
            <a:pPr lvl="8">
              <a:buNone/>
            </a:pPr>
            <a:r>
              <a:rPr lang="fr-FR" sz="1800" b="1" dirty="0" smtClean="0">
                <a:solidFill>
                  <a:schemeClr val="accent6">
                    <a:lumMod val="50000"/>
                  </a:schemeClr>
                </a:solidFill>
              </a:rPr>
              <a:t>Pour que la béatitude en surgisse</a:t>
            </a:r>
          </a:p>
          <a:p>
            <a:pPr>
              <a:buNone/>
            </a:pPr>
            <a:endParaRPr lang="fr-FR" sz="1800" dirty="0"/>
          </a:p>
        </p:txBody>
      </p:sp>
      <p:pic>
        <p:nvPicPr>
          <p:cNvPr id="5" name="Image 4" descr="Nouvelle prise en charge du harcèlement scolaire"/>
          <p:cNvPicPr/>
          <p:nvPr/>
        </p:nvPicPr>
        <p:blipFill>
          <a:blip r:embed="rId3" cstate="print"/>
          <a:srcRect/>
          <a:stretch>
            <a:fillRect/>
          </a:stretch>
        </p:blipFill>
        <p:spPr bwMode="auto">
          <a:xfrm>
            <a:off x="4932040" y="332656"/>
            <a:ext cx="3816424" cy="25922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lan\Pictures\Image1.jpg"/>
          <p:cNvPicPr>
            <a:picLocks noChangeAspect="1" noChangeArrowheads="1"/>
          </p:cNvPicPr>
          <p:nvPr/>
        </p:nvPicPr>
        <p:blipFill>
          <a:blip r:embed="rId2" cstate="print"/>
          <a:srcRect/>
          <a:stretch>
            <a:fillRect/>
          </a:stretch>
        </p:blipFill>
        <p:spPr bwMode="auto">
          <a:xfrm>
            <a:off x="-1" y="0"/>
            <a:ext cx="9199327" cy="6858000"/>
          </a:xfrm>
          <a:prstGeom prst="rect">
            <a:avLst/>
          </a:prstGeom>
          <a:noFill/>
        </p:spPr>
      </p:pic>
      <p:sp>
        <p:nvSpPr>
          <p:cNvPr id="9" name="Sous-titre 8">
            <a:extLst>
              <a:ext uri="{FF2B5EF4-FFF2-40B4-BE49-F238E27FC236}">
                <a16:creationId xmlns="" xmlns:a16="http://schemas.microsoft.com/office/drawing/2014/main" id="{8F7A11A4-6175-4012-9DBF-16B320D46A5A}"/>
              </a:ext>
            </a:extLst>
          </p:cNvPr>
          <p:cNvSpPr>
            <a:spLocks noGrp="1"/>
          </p:cNvSpPr>
          <p:nvPr>
            <p:ph type="subTitle" idx="1"/>
          </p:nvPr>
        </p:nvSpPr>
        <p:spPr>
          <a:xfrm>
            <a:off x="323528" y="188640"/>
            <a:ext cx="8001000" cy="5699404"/>
          </a:xfrm>
        </p:spPr>
        <p:txBody>
          <a:bodyPr>
            <a:normAutofit/>
          </a:bodyPr>
          <a:lstStyle/>
          <a:p>
            <a:pPr algn="l"/>
            <a:r>
              <a:rPr lang="fr-FR" sz="2000" b="1" dirty="0">
                <a:solidFill>
                  <a:schemeClr val="tx1">
                    <a:lumMod val="95000"/>
                    <a:lumOff val="5000"/>
                  </a:schemeClr>
                </a:solidFill>
              </a:rPr>
              <a:t>Dans l’ombre obscure de l’âme, le doute s’insinue,</a:t>
            </a:r>
          </a:p>
          <a:p>
            <a:pPr algn="l"/>
            <a:r>
              <a:rPr lang="fr-FR" sz="2000" b="1" dirty="0">
                <a:solidFill>
                  <a:schemeClr val="tx1">
                    <a:lumMod val="95000"/>
                    <a:lumOff val="5000"/>
                  </a:schemeClr>
                </a:solidFill>
              </a:rPr>
              <a:t>La confiance en soi, tel un songe, s’évanouit,</a:t>
            </a:r>
          </a:p>
          <a:p>
            <a:pPr algn="l"/>
            <a:r>
              <a:rPr lang="fr-FR" sz="2000" b="1" dirty="0">
                <a:solidFill>
                  <a:schemeClr val="tx1">
                    <a:lumMod val="95000"/>
                    <a:lumOff val="5000"/>
                  </a:schemeClr>
                </a:solidFill>
              </a:rPr>
              <a:t>Tel un navire sans voile, perdu dans la nuit,</a:t>
            </a:r>
          </a:p>
          <a:p>
            <a:pPr algn="l"/>
            <a:r>
              <a:rPr lang="fr-FR" sz="2000" b="1" dirty="0">
                <a:solidFill>
                  <a:schemeClr val="tx1">
                    <a:lumMod val="95000"/>
                    <a:lumOff val="5000"/>
                  </a:schemeClr>
                </a:solidFill>
              </a:rPr>
              <a:t>On erre, </a:t>
            </a:r>
            <a:r>
              <a:rPr lang="fr-FR" sz="2000" b="1" dirty="0" smtClean="0">
                <a:solidFill>
                  <a:schemeClr val="tx1">
                    <a:lumMod val="95000"/>
                    <a:lumOff val="5000"/>
                  </a:schemeClr>
                </a:solidFill>
              </a:rPr>
              <a:t>égaré </a:t>
            </a:r>
            <a:r>
              <a:rPr lang="fr-FR" sz="2000" b="1" dirty="0">
                <a:solidFill>
                  <a:schemeClr val="tx1">
                    <a:lumMod val="95000"/>
                    <a:lumOff val="5000"/>
                  </a:schemeClr>
                </a:solidFill>
              </a:rPr>
              <a:t>dans une mer inconnue.</a:t>
            </a:r>
          </a:p>
          <a:p>
            <a:pPr algn="l"/>
            <a:r>
              <a:rPr lang="fr-FR" sz="2000" b="1" dirty="0">
                <a:solidFill>
                  <a:schemeClr val="tx1">
                    <a:lumMod val="95000"/>
                    <a:lumOff val="5000"/>
                  </a:schemeClr>
                </a:solidFill>
              </a:rPr>
              <a:t>Et l’âme, esseulée, se met à vaciller,</a:t>
            </a:r>
          </a:p>
          <a:p>
            <a:pPr algn="l"/>
            <a:r>
              <a:rPr lang="fr-FR" sz="2000" b="1" dirty="0">
                <a:solidFill>
                  <a:schemeClr val="tx1">
                    <a:lumMod val="95000"/>
                    <a:lumOff val="5000"/>
                  </a:schemeClr>
                </a:solidFill>
              </a:rPr>
              <a:t>Dans l’immensité sombre des pensées dénuées. </a:t>
            </a:r>
          </a:p>
          <a:p>
            <a:pPr algn="l"/>
            <a:endParaRPr lang="fr-FR" sz="2000" b="1" dirty="0">
              <a:solidFill>
                <a:schemeClr val="tx1">
                  <a:lumMod val="95000"/>
                  <a:lumOff val="5000"/>
                </a:schemeClr>
              </a:solidFill>
            </a:endParaRPr>
          </a:p>
          <a:p>
            <a:pPr algn="l"/>
            <a:r>
              <a:rPr lang="fr-FR" sz="2000" b="1" dirty="0">
                <a:solidFill>
                  <a:schemeClr val="tx1">
                    <a:lumMod val="95000"/>
                    <a:lumOff val="5000"/>
                  </a:schemeClr>
                </a:solidFill>
              </a:rPr>
              <a:t>Pourtant même au plus profond de cette tourmente,</a:t>
            </a:r>
          </a:p>
          <a:p>
            <a:pPr algn="l"/>
            <a:r>
              <a:rPr lang="fr-FR" sz="2000" b="1" dirty="0">
                <a:solidFill>
                  <a:schemeClr val="tx1">
                    <a:lumMod val="95000"/>
                    <a:lumOff val="5000"/>
                  </a:schemeClr>
                </a:solidFill>
              </a:rPr>
              <a:t>Une étincelle fragile, un espoir persistant,</a:t>
            </a:r>
          </a:p>
          <a:p>
            <a:pPr algn="l"/>
            <a:r>
              <a:rPr lang="fr-FR" sz="2000" b="1" dirty="0">
                <a:solidFill>
                  <a:schemeClr val="tx1">
                    <a:lumMod val="95000"/>
                    <a:lumOff val="5000"/>
                  </a:schemeClr>
                </a:solidFill>
              </a:rPr>
              <a:t>Attend dans l’ombre, </a:t>
            </a:r>
            <a:r>
              <a:rPr lang="fr-FR" sz="2000" b="1" dirty="0" smtClean="0">
                <a:solidFill>
                  <a:schemeClr val="tx1">
                    <a:lumMod val="95000"/>
                    <a:lumOff val="5000"/>
                  </a:schemeClr>
                </a:solidFill>
              </a:rPr>
              <a:t>silencieux, attendant</a:t>
            </a:r>
            <a:r>
              <a:rPr lang="fr-FR" sz="2000" b="1" dirty="0">
                <a:solidFill>
                  <a:schemeClr val="tx1">
                    <a:lumMod val="95000"/>
                    <a:lumOff val="5000"/>
                  </a:schemeClr>
                </a:solidFill>
              </a:rPr>
              <a:t>,</a:t>
            </a:r>
          </a:p>
          <a:p>
            <a:pPr algn="l"/>
            <a:r>
              <a:rPr lang="fr-FR" sz="2000" b="1" dirty="0">
                <a:solidFill>
                  <a:schemeClr val="tx1">
                    <a:lumMod val="95000"/>
                    <a:lumOff val="5000"/>
                  </a:schemeClr>
                </a:solidFill>
              </a:rPr>
              <a:t>Que notre volonté, un jour se ressente.</a:t>
            </a:r>
          </a:p>
          <a:p>
            <a:pPr algn="l"/>
            <a:r>
              <a:rPr lang="fr-FR" sz="2000" b="1" dirty="0">
                <a:solidFill>
                  <a:schemeClr val="tx1">
                    <a:lumMod val="95000"/>
                    <a:lumOff val="5000"/>
                  </a:schemeClr>
                </a:solidFill>
              </a:rPr>
              <a:t>Car la confiance en soi, et telle une fleur fragile,</a:t>
            </a:r>
          </a:p>
          <a:p>
            <a:pPr algn="l"/>
            <a:r>
              <a:rPr lang="fr-FR" sz="2000" b="1" dirty="0">
                <a:solidFill>
                  <a:schemeClr val="tx1">
                    <a:lumMod val="95000"/>
                    <a:lumOff val="5000"/>
                  </a:schemeClr>
                </a:solidFill>
              </a:rPr>
              <a:t>Peut </a:t>
            </a:r>
            <a:r>
              <a:rPr lang="fr-FR" sz="2000" b="1" dirty="0" smtClean="0">
                <a:solidFill>
                  <a:schemeClr val="tx1">
                    <a:lumMod val="95000"/>
                    <a:lumOff val="5000"/>
                  </a:schemeClr>
                </a:solidFill>
              </a:rPr>
              <a:t>renaître </a:t>
            </a:r>
            <a:r>
              <a:rPr lang="fr-FR" sz="2000" b="1" dirty="0">
                <a:solidFill>
                  <a:schemeClr val="tx1">
                    <a:lumMod val="95000"/>
                    <a:lumOff val="5000"/>
                  </a:schemeClr>
                </a:solidFill>
              </a:rPr>
              <a:t>de ses cendres, dans un élan agile.</a:t>
            </a:r>
          </a:p>
          <a:p>
            <a:endParaRPr lang="fr-FR" dirty="0"/>
          </a:p>
        </p:txBody>
      </p:sp>
    </p:spTree>
    <p:extLst>
      <p:ext uri="{BB962C8B-B14F-4D97-AF65-F5344CB8AC3E}">
        <p14:creationId xmlns="" xmlns:p14="http://schemas.microsoft.com/office/powerpoint/2010/main" val="34184303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down)">
                                      <p:cBhvr>
                                        <p:cTn id="16" dur="500"/>
                                        <p:tgtEl>
                                          <p:spTgt spid="9">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down)">
                                      <p:cBhvr>
                                        <p:cTn id="19" dur="500"/>
                                        <p:tgtEl>
                                          <p:spTgt spid="9">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wipe(down)">
                                      <p:cBhvr>
                                        <p:cTn id="22" dur="500"/>
                                        <p:tgtEl>
                                          <p:spTgt spid="9">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wipe(down)">
                                      <p:cBhvr>
                                        <p:cTn id="25" dur="500"/>
                                        <p:tgtEl>
                                          <p:spTgt spid="9">
                                            <p:txEl>
                                              <p:pRg st="7" end="7"/>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wipe(down)">
                                      <p:cBhvr>
                                        <p:cTn id="28" dur="500"/>
                                        <p:tgtEl>
                                          <p:spTgt spid="9">
                                            <p:txEl>
                                              <p:pRg st="8" end="8"/>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Effect transition="in" filter="wipe(down)">
                                      <p:cBhvr>
                                        <p:cTn id="31" dur="500"/>
                                        <p:tgtEl>
                                          <p:spTgt spid="9">
                                            <p:txEl>
                                              <p:pRg st="9" end="9"/>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xEl>
                                              <p:pRg st="10" end="10"/>
                                            </p:txEl>
                                          </p:spTgt>
                                        </p:tgtEl>
                                        <p:attrNameLst>
                                          <p:attrName>style.visibility</p:attrName>
                                        </p:attrNameLst>
                                      </p:cBhvr>
                                      <p:to>
                                        <p:strVal val="visible"/>
                                      </p:to>
                                    </p:set>
                                    <p:animEffect transition="in" filter="wipe(down)">
                                      <p:cBhvr>
                                        <p:cTn id="34" dur="500"/>
                                        <p:tgtEl>
                                          <p:spTgt spid="9">
                                            <p:txEl>
                                              <p:pRg st="10" end="10"/>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animEffect transition="in" filter="wipe(down)">
                                      <p:cBhvr>
                                        <p:cTn id="37" dur="500"/>
                                        <p:tgtEl>
                                          <p:spTgt spid="9">
                                            <p:txEl>
                                              <p:pRg st="11" end="11"/>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
                                            <p:txEl>
                                              <p:pRg st="12" end="12"/>
                                            </p:txEl>
                                          </p:spTgt>
                                        </p:tgtEl>
                                        <p:attrNameLst>
                                          <p:attrName>style.visibility</p:attrName>
                                        </p:attrNameLst>
                                      </p:cBhvr>
                                      <p:to>
                                        <p:strVal val="visible"/>
                                      </p:to>
                                    </p:set>
                                    <p:animEffect transition="in" filter="wipe(down)">
                                      <p:cBhvr>
                                        <p:cTn id="40"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56000">
              <a:schemeClr val="accent1">
                <a:lumMod val="75000"/>
              </a:schemeClr>
            </a:gs>
            <a:gs pos="84000">
              <a:srgbClr val="567FCA"/>
            </a:gs>
            <a:gs pos="100000">
              <a:srgbClr val="82A1D8"/>
            </a:gs>
          </a:gsLst>
          <a:lin ang="0" scaled="0"/>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F5E5A4AC-58F1-4BAB-A80F-C0DF2EFAEF3E}"/>
              </a:ext>
            </a:extLst>
          </p:cNvPr>
          <p:cNvSpPr txBox="1"/>
          <p:nvPr/>
        </p:nvSpPr>
        <p:spPr>
          <a:xfrm>
            <a:off x="673217" y="419449"/>
            <a:ext cx="6203039" cy="4555093"/>
          </a:xfrm>
          <a:prstGeom prst="rect">
            <a:avLst/>
          </a:prstGeom>
          <a:noFill/>
        </p:spPr>
        <p:txBody>
          <a:bodyPr wrap="square" rtlCol="0">
            <a:spAutoFit/>
          </a:bodyPr>
          <a:lstStyle/>
          <a:p>
            <a:r>
              <a:rPr lang="fr-FR" sz="1700" b="1" dirty="0"/>
              <a:t>Ce que pensent les autres, c’est tout ce qui importe</a:t>
            </a:r>
          </a:p>
          <a:p>
            <a:r>
              <a:rPr lang="fr-FR" sz="1700" b="1" dirty="0"/>
              <a:t>Ce poids sur nos épaules, c’est tout ce qu’on supporte</a:t>
            </a:r>
          </a:p>
          <a:p>
            <a:r>
              <a:rPr lang="fr-FR" sz="1700" b="1" dirty="0"/>
              <a:t>Nos choix finissent par ne plus être les nôtres</a:t>
            </a:r>
          </a:p>
          <a:p>
            <a:r>
              <a:rPr lang="fr-FR" sz="1700" b="1" dirty="0"/>
              <a:t>Tout ce qu’ils peuvent faire c’est prouver ta faute</a:t>
            </a:r>
          </a:p>
          <a:p>
            <a:r>
              <a:rPr lang="fr-FR" sz="1700" b="1" dirty="0"/>
              <a:t>On ne pense pas de soi ce qu’ils pensent de nous</a:t>
            </a:r>
          </a:p>
          <a:p>
            <a:r>
              <a:rPr lang="fr-FR" sz="1700" b="1" dirty="0"/>
              <a:t>Mais rien pour eux peut déjà être beaucoup</a:t>
            </a:r>
          </a:p>
          <a:p>
            <a:r>
              <a:rPr lang="fr-FR" sz="1700" b="1" dirty="0"/>
              <a:t> </a:t>
            </a:r>
          </a:p>
          <a:p>
            <a:r>
              <a:rPr lang="fr-FR" sz="1700" b="1" dirty="0"/>
              <a:t>On nous fait savoir qu’il ne faut pas s’inquiéter</a:t>
            </a:r>
          </a:p>
          <a:p>
            <a:r>
              <a:rPr lang="fr-FR" sz="1700" b="1" dirty="0"/>
              <a:t>Mais ces appels vont-ils vraiment nous sauver ?</a:t>
            </a:r>
          </a:p>
          <a:p>
            <a:r>
              <a:rPr lang="fr-FR" sz="1700" b="1" dirty="0"/>
              <a:t>« Il faut arrêter d’y penser » on nous a dit</a:t>
            </a:r>
          </a:p>
          <a:p>
            <a:r>
              <a:rPr lang="fr-FR" sz="1700" b="1" dirty="0"/>
              <a:t>Pour tout améliorer il suffit d’un ami</a:t>
            </a:r>
          </a:p>
          <a:p>
            <a:r>
              <a:rPr lang="fr-FR" sz="1700" b="1" dirty="0"/>
              <a:t>Il ne peut pas tout résoudre, mais aider </a:t>
            </a:r>
            <a:r>
              <a:rPr lang="fr-FR" sz="1700" b="1" dirty="0" smtClean="0"/>
              <a:t>c’est sûr</a:t>
            </a:r>
            <a:endParaRPr lang="fr-FR" sz="1700" b="1" dirty="0"/>
          </a:p>
          <a:p>
            <a:r>
              <a:rPr lang="fr-FR" sz="1700" b="1" dirty="0"/>
              <a:t>Quand on tombe bas, il nous relève à toute allure</a:t>
            </a:r>
          </a:p>
          <a:p>
            <a:r>
              <a:rPr lang="fr-FR" sz="1700" b="1" dirty="0"/>
              <a:t> </a:t>
            </a:r>
          </a:p>
          <a:p>
            <a:r>
              <a:rPr lang="fr-FR" sz="1700" b="1" dirty="0"/>
              <a:t>Il fait de son mieux </a:t>
            </a:r>
            <a:r>
              <a:rPr lang="fr-FR" sz="1700" b="1" dirty="0" smtClean="0"/>
              <a:t>on ne </a:t>
            </a:r>
            <a:r>
              <a:rPr lang="fr-FR" sz="1700" b="1" dirty="0"/>
              <a:t>peut pas en douter</a:t>
            </a:r>
          </a:p>
          <a:p>
            <a:r>
              <a:rPr lang="fr-FR" sz="1700" b="1" dirty="0"/>
              <a:t>Mais un petit rien, ca peut être une âme sauvée</a:t>
            </a:r>
          </a:p>
          <a:p>
            <a:endParaRPr lang="fr-FR" dirty="0"/>
          </a:p>
        </p:txBody>
      </p:sp>
      <p:sp>
        <p:nvSpPr>
          <p:cNvPr id="8" name="Organigramme : Connecteur 7">
            <a:extLst>
              <a:ext uri="{FF2B5EF4-FFF2-40B4-BE49-F238E27FC236}">
                <a16:creationId xmlns="" xmlns:a16="http://schemas.microsoft.com/office/drawing/2014/main" id="{353A5A30-476D-4F3D-B2C3-A4455C62F2AF}"/>
              </a:ext>
            </a:extLst>
          </p:cNvPr>
          <p:cNvSpPr/>
          <p:nvPr/>
        </p:nvSpPr>
        <p:spPr>
          <a:xfrm>
            <a:off x="5745324" y="2090057"/>
            <a:ext cx="2571091" cy="252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036964110"/>
      </p:ext>
    </p:extLst>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20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20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20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2000"/>
                                        <p:tgtEl>
                                          <p:spTgt spid="4">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2000"/>
                                        <p:tgtEl>
                                          <p:spTgt spid="4">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fade">
                                      <p:cBhvr>
                                        <p:cTn id="40" dur="2000"/>
                                        <p:tgtEl>
                                          <p:spTgt spid="4">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fade">
                                      <p:cBhvr>
                                        <p:cTn id="43" dur="2000"/>
                                        <p:tgtEl>
                                          <p:spTgt spid="4">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fade">
                                      <p:cBhvr>
                                        <p:cTn id="46" dur="2000"/>
                                        <p:tgtEl>
                                          <p:spTgt spid="4">
                                            <p:txEl>
                                              <p:pRg st="13" end="1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fade">
                                      <p:cBhvr>
                                        <p:cTn id="49" dur="2000"/>
                                        <p:tgtEl>
                                          <p:spTgt spid="4">
                                            <p:txEl>
                                              <p:pRg st="14" end="1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fade">
                                      <p:cBhvr>
                                        <p:cTn id="52" dur="2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99FF">
            <a:alpha val="27000"/>
          </a:srgbClr>
        </a:solidFill>
        <a:effectLst/>
      </p:bgPr>
    </p:bg>
    <p:spTree>
      <p:nvGrpSpPr>
        <p:cNvPr id="1" name=""/>
        <p:cNvGrpSpPr/>
        <p:nvPr/>
      </p:nvGrpSpPr>
      <p:grpSpPr>
        <a:xfrm>
          <a:off x="0" y="0"/>
          <a:ext cx="0" cy="0"/>
          <a:chOff x="0" y="0"/>
          <a:chExt cx="0" cy="0"/>
        </a:xfrm>
      </p:grpSpPr>
      <p:pic>
        <p:nvPicPr>
          <p:cNvPr id="31746" name="Picture 2" descr="https://epanessence.com/wp-content/uploads/2022/09/220927-Regard-des-autres-1024x576.jpg"/>
          <p:cNvPicPr>
            <a:picLocks noChangeAspect="1" noChangeArrowheads="1"/>
          </p:cNvPicPr>
          <p:nvPr/>
        </p:nvPicPr>
        <p:blipFill>
          <a:blip r:embed="rId2" cstate="print"/>
          <a:srcRect/>
          <a:stretch>
            <a:fillRect/>
          </a:stretch>
        </p:blipFill>
        <p:spPr bwMode="auto">
          <a:xfrm>
            <a:off x="0" y="0"/>
            <a:ext cx="9168341" cy="6858000"/>
          </a:xfrm>
          <a:prstGeom prst="rect">
            <a:avLst/>
          </a:prstGeom>
          <a:noFill/>
        </p:spPr>
      </p:pic>
      <p:sp>
        <p:nvSpPr>
          <p:cNvPr id="3" name="Espace réservé du contenu 2"/>
          <p:cNvSpPr>
            <a:spLocks noGrp="1"/>
          </p:cNvSpPr>
          <p:nvPr>
            <p:ph idx="1"/>
          </p:nvPr>
        </p:nvSpPr>
        <p:spPr>
          <a:xfrm>
            <a:off x="628650" y="0"/>
            <a:ext cx="8407846" cy="6858000"/>
          </a:xfrm>
        </p:spPr>
        <p:txBody>
          <a:bodyPr>
            <a:normAutofit/>
          </a:bodyPr>
          <a:lstStyle/>
          <a:p>
            <a:pPr lvl="2">
              <a:buNone/>
            </a:pPr>
            <a:r>
              <a:rPr lang="fr-FR" sz="1800" b="1" dirty="0" smtClean="0">
                <a:solidFill>
                  <a:srgbClr val="FF0000"/>
                </a:solidFill>
              </a:rPr>
              <a:t>			         </a:t>
            </a:r>
            <a:r>
              <a:rPr lang="fr-FR" sz="1900" b="1" dirty="0" smtClean="0">
                <a:solidFill>
                  <a:srgbClr val="FF6600"/>
                </a:solidFill>
              </a:rPr>
              <a:t>Arrête de te comparer toujours aux autres </a:t>
            </a:r>
          </a:p>
          <a:p>
            <a:pPr lvl="2">
              <a:buNone/>
            </a:pPr>
            <a:r>
              <a:rPr lang="fr-FR" sz="1900" b="1" dirty="0" smtClean="0">
                <a:solidFill>
                  <a:srgbClr val="FF6600"/>
                </a:solidFill>
              </a:rPr>
              <a:t>			         Personne n'est parfait, on est tous différents</a:t>
            </a:r>
          </a:p>
          <a:p>
            <a:pPr lvl="2">
              <a:buNone/>
            </a:pPr>
            <a:r>
              <a:rPr lang="fr-FR" sz="1900" b="1" dirty="0" smtClean="0">
                <a:solidFill>
                  <a:srgbClr val="FF6600"/>
                </a:solidFill>
              </a:rPr>
              <a:t>			         Des propos trop méprisants, trop discriminants</a:t>
            </a:r>
          </a:p>
          <a:p>
            <a:pPr lvl="2">
              <a:buNone/>
            </a:pPr>
            <a:r>
              <a:rPr lang="fr-FR" sz="1900" b="1" dirty="0" smtClean="0">
                <a:solidFill>
                  <a:srgbClr val="FF6600"/>
                </a:solidFill>
              </a:rPr>
              <a:t>			         Ils te font sentir inférieur aux autres </a:t>
            </a:r>
          </a:p>
          <a:p>
            <a:pPr lvl="2">
              <a:buNone/>
            </a:pPr>
            <a:r>
              <a:rPr lang="fr-FR" sz="1900" b="1" dirty="0" smtClean="0">
                <a:solidFill>
                  <a:srgbClr val="FF6600"/>
                </a:solidFill>
              </a:rPr>
              <a:t>			         Que ce soit sur ton corps comme ta religion</a:t>
            </a:r>
          </a:p>
          <a:p>
            <a:pPr lvl="2">
              <a:buNone/>
            </a:pPr>
            <a:r>
              <a:rPr lang="fr-FR" sz="1900" b="1" dirty="0" smtClean="0">
                <a:solidFill>
                  <a:srgbClr val="FF6600"/>
                </a:solidFill>
              </a:rPr>
              <a:t>			         Ils ne cherchent qu'à te changer les émotions</a:t>
            </a:r>
          </a:p>
          <a:p>
            <a:pPr>
              <a:buNone/>
            </a:pPr>
            <a:endParaRPr lang="fr-FR" sz="2600" b="1" dirty="0" smtClean="0">
              <a:solidFill>
                <a:schemeClr val="bg1"/>
              </a:solidFill>
            </a:endParaRPr>
          </a:p>
          <a:p>
            <a:pPr>
              <a:buNone/>
            </a:pPr>
            <a:endParaRPr lang="fr-FR" sz="2600" b="1" dirty="0" smtClean="0">
              <a:solidFill>
                <a:schemeClr val="bg1"/>
              </a:solidFill>
            </a:endParaRPr>
          </a:p>
          <a:p>
            <a:pPr>
              <a:buNone/>
            </a:pPr>
            <a:endParaRPr lang="fr-FR" sz="2600" b="1" dirty="0" smtClean="0">
              <a:solidFill>
                <a:schemeClr val="bg1"/>
              </a:solidFill>
            </a:endParaRPr>
          </a:p>
          <a:p>
            <a:pPr>
              <a:buNone/>
            </a:pPr>
            <a:endParaRPr lang="fr-FR" sz="2600" b="1" dirty="0" smtClean="0">
              <a:solidFill>
                <a:schemeClr val="bg1"/>
              </a:solidFill>
            </a:endParaRPr>
          </a:p>
          <a:p>
            <a:pPr lvl="8">
              <a:buNone/>
            </a:pPr>
            <a:endParaRPr lang="fr-FR" sz="2600" b="1" dirty="0" smtClean="0">
              <a:solidFill>
                <a:schemeClr val="bg1"/>
              </a:solidFill>
            </a:endParaRPr>
          </a:p>
          <a:p>
            <a:pPr lvl="7">
              <a:buNone/>
            </a:pPr>
            <a:r>
              <a:rPr lang="fr-FR" sz="1900" b="1" dirty="0" smtClean="0">
                <a:solidFill>
                  <a:schemeClr val="bg1"/>
                </a:solidFill>
              </a:rPr>
              <a:t>Aie confiance en toi tu peux vaincre leur personne</a:t>
            </a:r>
          </a:p>
          <a:p>
            <a:pPr lvl="7">
              <a:buNone/>
            </a:pPr>
            <a:r>
              <a:rPr lang="fr-FR" sz="1900" b="1" dirty="0" smtClean="0">
                <a:solidFill>
                  <a:schemeClr val="bg1"/>
                </a:solidFill>
              </a:rPr>
              <a:t>Leurs menaces ne sont plus que motivation </a:t>
            </a:r>
          </a:p>
          <a:p>
            <a:pPr lvl="7">
              <a:buNone/>
            </a:pPr>
            <a:r>
              <a:rPr lang="fr-FR" sz="1900" b="1" dirty="0" smtClean="0">
                <a:solidFill>
                  <a:schemeClr val="bg1"/>
                </a:solidFill>
              </a:rPr>
              <a:t>Accepte tes imperfections et aime toi</a:t>
            </a:r>
          </a:p>
          <a:p>
            <a:pPr lvl="7">
              <a:buNone/>
            </a:pPr>
            <a:r>
              <a:rPr lang="fr-FR" sz="1900" b="1" dirty="0" smtClean="0">
                <a:solidFill>
                  <a:schemeClr val="bg1"/>
                </a:solidFill>
              </a:rPr>
              <a:t>Créé </a:t>
            </a:r>
            <a:r>
              <a:rPr lang="fr-FR" sz="1900" b="1" dirty="0" smtClean="0">
                <a:solidFill>
                  <a:schemeClr val="bg1"/>
                </a:solidFill>
              </a:rPr>
              <a:t>avec tes différences une relation</a:t>
            </a:r>
          </a:p>
          <a:p>
            <a:pPr lvl="7">
              <a:buNone/>
            </a:pPr>
            <a:r>
              <a:rPr lang="fr-FR" sz="1900" b="1" dirty="0" smtClean="0">
                <a:solidFill>
                  <a:schemeClr val="bg1"/>
                </a:solidFill>
              </a:rPr>
              <a:t>Elles te rendent unique et porte ta couronne </a:t>
            </a:r>
          </a:p>
          <a:p>
            <a:pPr lvl="7">
              <a:buNone/>
            </a:pPr>
            <a:r>
              <a:rPr lang="fr-FR" sz="1900" b="1" dirty="0" smtClean="0">
                <a:solidFill>
                  <a:schemeClr val="bg1"/>
                </a:solidFill>
              </a:rPr>
              <a:t>Fais en ta force aie l'espoir puis créé ta foi</a:t>
            </a:r>
          </a:p>
          <a:p>
            <a:pPr>
              <a:buNone/>
            </a:pPr>
            <a:endParaRPr lang="fr-F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 calcmode="lin" valueType="num">
                                      <p:cBhvr additive="base">
                                        <p:cTn id="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 calcmode="lin" valueType="num">
                                      <p:cBhvr additive="base">
                                        <p:cTn id="4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 calcmode="lin" valueType="num">
                                      <p:cBhvr additive="base">
                                        <p:cTn id="4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 calcmode="lin" valueType="num">
                                      <p:cBhvr additive="base">
                                        <p:cTn id="5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4C4B487E-FEA2-433B-9932-6AA7E0638E2E}"/>
              </a:ext>
            </a:extLst>
          </p:cNvPr>
          <p:cNvSpPr>
            <a:spLocks noGrp="1"/>
          </p:cNvSpPr>
          <p:nvPr>
            <p:ph type="title"/>
          </p:nvPr>
        </p:nvSpPr>
        <p:spPr/>
        <p:txBody>
          <a:bodyPr/>
          <a:lstStyle/>
          <a:p>
            <a:r>
              <a:rPr lang="fr-FR" dirty="0"/>
              <a:t>Poème mal être bien être (solitude)</a:t>
            </a:r>
          </a:p>
        </p:txBody>
      </p:sp>
      <p:pic>
        <p:nvPicPr>
          <p:cNvPr id="5" name="Image 4">
            <a:extLst>
              <a:ext uri="{FF2B5EF4-FFF2-40B4-BE49-F238E27FC236}">
                <a16:creationId xmlns="" xmlns:a16="http://schemas.microsoft.com/office/drawing/2014/main" id="{D24061F7-E5F7-431C-9751-ADC13610C4D4}"/>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188" b="6484"/>
          <a:stretch/>
        </p:blipFill>
        <p:spPr>
          <a:xfrm flipH="1">
            <a:off x="-421263" y="-159391"/>
            <a:ext cx="9986525" cy="7017391"/>
          </a:xfrm>
          <a:prstGeom prst="rect">
            <a:avLst/>
          </a:prstGeom>
        </p:spPr>
      </p:pic>
      <p:sp>
        <p:nvSpPr>
          <p:cNvPr id="12" name="Espace réservé du contenu 11">
            <a:extLst>
              <a:ext uri="{FF2B5EF4-FFF2-40B4-BE49-F238E27FC236}">
                <a16:creationId xmlns="" xmlns:a16="http://schemas.microsoft.com/office/drawing/2014/main" id="{0540B20F-9A81-4810-9575-D659C61EF40C}"/>
              </a:ext>
            </a:extLst>
          </p:cNvPr>
          <p:cNvSpPr>
            <a:spLocks noGrp="1"/>
          </p:cNvSpPr>
          <p:nvPr>
            <p:ph sz="half" idx="1"/>
          </p:nvPr>
        </p:nvSpPr>
        <p:spPr>
          <a:xfrm>
            <a:off x="179512" y="620688"/>
            <a:ext cx="4646202" cy="2448312"/>
          </a:xfrm>
        </p:spPr>
        <p:txBody>
          <a:bodyPr>
            <a:noAutofit/>
          </a:bodyPr>
          <a:lstStyle/>
          <a:p>
            <a:pPr>
              <a:buNone/>
            </a:pPr>
            <a:r>
              <a:rPr lang="fr-FR" sz="2000" dirty="0">
                <a:solidFill>
                  <a:srgbClr val="FF9966"/>
                </a:solidFill>
              </a:rPr>
              <a:t>Seul sur un banc à remuer ces idées noires,</a:t>
            </a:r>
          </a:p>
          <a:p>
            <a:pPr>
              <a:buNone/>
            </a:pPr>
            <a:r>
              <a:rPr lang="fr-FR" sz="2000" dirty="0">
                <a:solidFill>
                  <a:srgbClr val="FF9966"/>
                </a:solidFill>
              </a:rPr>
              <a:t>En pensant à tous ces groupes d’amis unis,</a:t>
            </a:r>
          </a:p>
          <a:p>
            <a:pPr>
              <a:buNone/>
            </a:pPr>
            <a:r>
              <a:rPr lang="fr-FR" sz="2000" dirty="0" smtClean="0">
                <a:solidFill>
                  <a:srgbClr val="FF9966"/>
                </a:solidFill>
              </a:rPr>
              <a:t>Un </a:t>
            </a:r>
            <a:r>
              <a:rPr lang="fr-FR" sz="2000" dirty="0">
                <a:solidFill>
                  <a:srgbClr val="FF9966"/>
                </a:solidFill>
              </a:rPr>
              <a:t>sentiment d’appartenance illusoire,</a:t>
            </a:r>
          </a:p>
          <a:p>
            <a:pPr>
              <a:buNone/>
            </a:pPr>
            <a:r>
              <a:rPr lang="fr-FR" sz="2000" dirty="0" smtClean="0">
                <a:solidFill>
                  <a:srgbClr val="FF9966"/>
                </a:solidFill>
              </a:rPr>
              <a:t>Lui </a:t>
            </a:r>
            <a:r>
              <a:rPr lang="fr-FR" sz="2000" dirty="0">
                <a:solidFill>
                  <a:srgbClr val="FF9966"/>
                </a:solidFill>
              </a:rPr>
              <a:t>qui te ronge dans le fond sans merci,</a:t>
            </a:r>
          </a:p>
          <a:p>
            <a:pPr>
              <a:buNone/>
            </a:pPr>
            <a:r>
              <a:rPr lang="fr-FR" sz="2000" dirty="0">
                <a:solidFill>
                  <a:srgbClr val="FF9966"/>
                </a:solidFill>
              </a:rPr>
              <a:t>Et te fais te dire « Qu’arriverait-il ce jour,</a:t>
            </a:r>
          </a:p>
          <a:p>
            <a:pPr>
              <a:buNone/>
            </a:pPr>
            <a:r>
              <a:rPr lang="fr-FR" sz="2000" dirty="0">
                <a:solidFill>
                  <a:srgbClr val="FF9966"/>
                </a:solidFill>
              </a:rPr>
              <a:t>Si jamais je fais le voyage sans retour »,</a:t>
            </a:r>
          </a:p>
          <a:p>
            <a:endParaRPr lang="fr-FR" sz="2000" dirty="0">
              <a:solidFill>
                <a:srgbClr val="FF9966"/>
              </a:solidFill>
            </a:endParaRPr>
          </a:p>
        </p:txBody>
      </p:sp>
      <p:sp>
        <p:nvSpPr>
          <p:cNvPr id="13" name="Espace réservé du contenu 12">
            <a:extLst>
              <a:ext uri="{FF2B5EF4-FFF2-40B4-BE49-F238E27FC236}">
                <a16:creationId xmlns="" xmlns:a16="http://schemas.microsoft.com/office/drawing/2014/main" id="{101E534F-E0D2-47E1-8781-FEF986BF374F}"/>
              </a:ext>
            </a:extLst>
          </p:cNvPr>
          <p:cNvSpPr>
            <a:spLocks noGrp="1"/>
          </p:cNvSpPr>
          <p:nvPr>
            <p:ph sz="half" idx="2"/>
          </p:nvPr>
        </p:nvSpPr>
        <p:spPr>
          <a:xfrm>
            <a:off x="251520" y="3933056"/>
            <a:ext cx="5688632" cy="2671590"/>
          </a:xfrm>
        </p:spPr>
        <p:txBody>
          <a:bodyPr>
            <a:normAutofit/>
          </a:bodyPr>
          <a:lstStyle/>
          <a:p>
            <a:pPr>
              <a:buNone/>
            </a:pPr>
            <a:r>
              <a:rPr lang="fr-FR" sz="2000" b="1" dirty="0">
                <a:solidFill>
                  <a:srgbClr val="0070C0"/>
                </a:solidFill>
              </a:rPr>
              <a:t>Puis une sonnerie stridente retentit,</a:t>
            </a:r>
          </a:p>
          <a:p>
            <a:pPr>
              <a:buNone/>
            </a:pPr>
            <a:r>
              <a:rPr lang="fr-FR" sz="2000" b="1" dirty="0">
                <a:solidFill>
                  <a:srgbClr val="0070C0"/>
                </a:solidFill>
              </a:rPr>
              <a:t>C’était un appel de la vie te rappelant,</a:t>
            </a:r>
          </a:p>
          <a:p>
            <a:pPr>
              <a:buNone/>
            </a:pPr>
            <a:r>
              <a:rPr lang="fr-FR" sz="2000" b="1" dirty="0">
                <a:solidFill>
                  <a:srgbClr val="0070C0"/>
                </a:solidFill>
              </a:rPr>
              <a:t>Qu’elle vaut le coup d’être vécue à pleine dents,</a:t>
            </a:r>
          </a:p>
          <a:p>
            <a:pPr>
              <a:buNone/>
            </a:pPr>
            <a:r>
              <a:rPr lang="fr-FR" sz="2000" b="1" dirty="0">
                <a:solidFill>
                  <a:srgbClr val="0070C0"/>
                </a:solidFill>
              </a:rPr>
              <a:t>Tu </a:t>
            </a:r>
            <a:r>
              <a:rPr lang="fr-FR" sz="2000" b="1" dirty="0" smtClean="0">
                <a:solidFill>
                  <a:srgbClr val="0070C0"/>
                </a:solidFill>
              </a:rPr>
              <a:t>remarques </a:t>
            </a:r>
            <a:r>
              <a:rPr lang="fr-FR" sz="2000" b="1" dirty="0">
                <a:solidFill>
                  <a:srgbClr val="0070C0"/>
                </a:solidFill>
              </a:rPr>
              <a:t>soudain un mouvement, surpris,</a:t>
            </a:r>
          </a:p>
          <a:p>
            <a:pPr>
              <a:buNone/>
            </a:pPr>
            <a:r>
              <a:rPr lang="fr-FR" sz="2000" b="1" dirty="0">
                <a:solidFill>
                  <a:srgbClr val="0070C0"/>
                </a:solidFill>
              </a:rPr>
              <a:t>Vision, tu vois tous les gens qui comptent pour toi,</a:t>
            </a:r>
          </a:p>
          <a:p>
            <a:pPr>
              <a:buNone/>
            </a:pPr>
            <a:r>
              <a:rPr lang="fr-FR" sz="2000" b="1" dirty="0">
                <a:solidFill>
                  <a:srgbClr val="0070C0"/>
                </a:solidFill>
              </a:rPr>
              <a:t>Tu te dis « En la vie, j’ai encore la foi ».</a:t>
            </a:r>
          </a:p>
        </p:txBody>
      </p:sp>
      <p:sp>
        <p:nvSpPr>
          <p:cNvPr id="2" name="AutoShape 2" descr="Cinq mythes que vous devez connaitre sur la solitude - BBC News Afrique">
            <a:extLst>
              <a:ext uri="{FF2B5EF4-FFF2-40B4-BE49-F238E27FC236}">
                <a16:creationId xmlns="" xmlns:a16="http://schemas.microsoft.com/office/drawing/2014/main" id="{219F53C5-E2AD-4B4F-8E8F-67BEC2F396D8}"/>
              </a:ext>
            </a:extLst>
          </p:cNvPr>
          <p:cNvSpPr>
            <a:spLocks noChangeAspect="1" noChangeArrowheads="1"/>
          </p:cNvSpPr>
          <p:nvPr/>
        </p:nvSpPr>
        <p:spPr bwMode="auto">
          <a:xfrm>
            <a:off x="4457700" y="3276600"/>
            <a:ext cx="2286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 xmlns:p14="http://schemas.microsoft.com/office/powerpoint/2010/main" val="12317163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down)">
                                      <p:cBhvr>
                                        <p:cTn id="13" dur="500"/>
                                        <p:tgtEl>
                                          <p:spTgt spid="1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wipe(down)">
                                      <p:cBhvr>
                                        <p:cTn id="16" dur="500"/>
                                        <p:tgtEl>
                                          <p:spTgt spid="1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down)">
                                      <p:cBhvr>
                                        <p:cTn id="19" dur="500"/>
                                        <p:tgtEl>
                                          <p:spTgt spid="1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down)">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down)">
                                      <p:cBhvr>
                                        <p:cTn id="30" dur="500"/>
                                        <p:tgtEl>
                                          <p:spTgt spid="13">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wipe(down)">
                                      <p:cBhvr>
                                        <p:cTn id="33" dur="500"/>
                                        <p:tgtEl>
                                          <p:spTgt spid="13">
                                            <p:txEl>
                                              <p:pRg st="2" end="2"/>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xEl>
                                              <p:pRg st="3" end="3"/>
                                            </p:txEl>
                                          </p:spTgt>
                                        </p:tgtEl>
                                        <p:attrNameLst>
                                          <p:attrName>style.visibility</p:attrName>
                                        </p:attrNameLst>
                                      </p:cBhvr>
                                      <p:to>
                                        <p:strVal val="visible"/>
                                      </p:to>
                                    </p:set>
                                    <p:animEffect transition="in" filter="wipe(down)">
                                      <p:cBhvr>
                                        <p:cTn id="36" dur="500"/>
                                        <p:tgtEl>
                                          <p:spTgt spid="13">
                                            <p:txEl>
                                              <p:pRg st="3" end="3"/>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wipe(down)">
                                      <p:cBhvr>
                                        <p:cTn id="39" dur="500"/>
                                        <p:tgtEl>
                                          <p:spTgt spid="13">
                                            <p:txEl>
                                              <p:pRg st="4" end="4"/>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wipe(down)">
                                      <p:cBhvr>
                                        <p:cTn id="4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 "/>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6" name="Espace réservé du contenu 5"/>
          <p:cNvSpPr>
            <a:spLocks noGrp="1"/>
          </p:cNvSpPr>
          <p:nvPr>
            <p:ph idx="1"/>
          </p:nvPr>
        </p:nvSpPr>
        <p:spPr>
          <a:xfrm>
            <a:off x="251520" y="188640"/>
            <a:ext cx="8568952" cy="6480719"/>
          </a:xfrm>
        </p:spPr>
        <p:txBody>
          <a:bodyPr>
            <a:normAutofit/>
          </a:bodyPr>
          <a:lstStyle/>
          <a:p>
            <a:pPr>
              <a:buNone/>
            </a:pPr>
            <a:endParaRPr lang="fr-FR" i="1" dirty="0" smtClean="0"/>
          </a:p>
          <a:p>
            <a:pPr lvl="8">
              <a:buNone/>
            </a:pPr>
            <a:r>
              <a:rPr lang="fr-FR" sz="2000" b="1" i="1" dirty="0" smtClean="0">
                <a:solidFill>
                  <a:srgbClr val="FF0000"/>
                </a:solidFill>
              </a:rPr>
              <a:t>Le rêve s'est brisé, le lien s'est dénoué </a:t>
            </a:r>
            <a:endParaRPr lang="fr-FR" sz="2000" b="1" dirty="0" smtClean="0">
              <a:solidFill>
                <a:srgbClr val="FF0000"/>
              </a:solidFill>
            </a:endParaRPr>
          </a:p>
          <a:p>
            <a:pPr lvl="8">
              <a:buNone/>
            </a:pPr>
            <a:r>
              <a:rPr lang="fr-FR" sz="2000" b="1" i="1" dirty="0" smtClean="0">
                <a:solidFill>
                  <a:srgbClr val="FF0000"/>
                </a:solidFill>
              </a:rPr>
              <a:t>Hier encore </a:t>
            </a:r>
            <a:r>
              <a:rPr lang="fr-FR" sz="2000" b="1" i="1" dirty="0" smtClean="0">
                <a:solidFill>
                  <a:srgbClr val="FF0000"/>
                </a:solidFill>
              </a:rPr>
              <a:t>unie, </a:t>
            </a:r>
            <a:r>
              <a:rPr lang="fr-FR" sz="2000" b="1" i="1" dirty="0" smtClean="0">
                <a:solidFill>
                  <a:srgbClr val="FF0000"/>
                </a:solidFill>
              </a:rPr>
              <a:t>aujourd'hui séparée</a:t>
            </a:r>
            <a:endParaRPr lang="fr-FR" sz="2000" b="1" dirty="0" smtClean="0">
              <a:solidFill>
                <a:srgbClr val="FF0000"/>
              </a:solidFill>
            </a:endParaRPr>
          </a:p>
          <a:p>
            <a:pPr lvl="8">
              <a:buNone/>
            </a:pPr>
            <a:r>
              <a:rPr lang="fr-FR" sz="2000" b="1" i="1" dirty="0" smtClean="0">
                <a:solidFill>
                  <a:srgbClr val="FF0000"/>
                </a:solidFill>
              </a:rPr>
              <a:t>Adieu les promesses, les Jeux et les rires</a:t>
            </a:r>
            <a:endParaRPr lang="fr-FR" sz="2000" b="1" dirty="0" smtClean="0">
              <a:solidFill>
                <a:srgbClr val="FF0000"/>
              </a:solidFill>
            </a:endParaRPr>
          </a:p>
          <a:p>
            <a:pPr lvl="8">
              <a:buNone/>
            </a:pPr>
            <a:r>
              <a:rPr lang="fr-FR" sz="2000" b="1" i="1" dirty="0" smtClean="0">
                <a:solidFill>
                  <a:srgbClr val="FF0000"/>
                </a:solidFill>
              </a:rPr>
              <a:t>Place au cœur meurtri et aux larmes amères </a:t>
            </a:r>
            <a:endParaRPr lang="fr-FR" sz="2000" b="1" dirty="0" smtClean="0">
              <a:solidFill>
                <a:srgbClr val="FF0000"/>
              </a:solidFill>
            </a:endParaRPr>
          </a:p>
          <a:p>
            <a:pPr lvl="8">
              <a:buNone/>
            </a:pPr>
            <a:r>
              <a:rPr lang="fr-FR" sz="2000" b="1" i="1" dirty="0" smtClean="0">
                <a:solidFill>
                  <a:srgbClr val="FF0000"/>
                </a:solidFill>
              </a:rPr>
              <a:t>Un amour brisé, un rêve envolé</a:t>
            </a:r>
            <a:endParaRPr lang="fr-FR" sz="2000" b="1" dirty="0" smtClean="0">
              <a:solidFill>
                <a:srgbClr val="FF0000"/>
              </a:solidFill>
            </a:endParaRPr>
          </a:p>
          <a:p>
            <a:pPr lvl="8">
              <a:buNone/>
            </a:pPr>
            <a:r>
              <a:rPr lang="fr-FR" sz="2000" b="1" i="1" dirty="0" smtClean="0">
                <a:solidFill>
                  <a:srgbClr val="FF0000"/>
                </a:solidFill>
              </a:rPr>
              <a:t>Le silence pesant d'un bonheur gâché</a:t>
            </a:r>
            <a:endParaRPr lang="fr-FR" sz="2000" b="1" dirty="0" smtClean="0">
              <a:solidFill>
                <a:srgbClr val="FF0000"/>
              </a:solidFill>
            </a:endParaRPr>
          </a:p>
          <a:p>
            <a:pPr>
              <a:buNone/>
            </a:pPr>
            <a:r>
              <a:rPr lang="fr-FR" sz="2200" b="1" i="1" dirty="0" smtClean="0">
                <a:solidFill>
                  <a:schemeClr val="accent1">
                    <a:lumMod val="50000"/>
                  </a:schemeClr>
                </a:solidFill>
              </a:rPr>
              <a:t>​</a:t>
            </a:r>
            <a:endParaRPr lang="fr-FR" sz="2200" b="1" dirty="0" smtClean="0">
              <a:solidFill>
                <a:schemeClr val="accent1">
                  <a:lumMod val="50000"/>
                </a:schemeClr>
              </a:solidFill>
            </a:endParaRPr>
          </a:p>
          <a:p>
            <a:pPr lvl="8">
              <a:buNone/>
            </a:pPr>
            <a:endParaRPr lang="fr-FR" sz="2000" b="1" i="1" dirty="0" smtClean="0">
              <a:solidFill>
                <a:srgbClr val="FF0000"/>
              </a:solidFill>
            </a:endParaRPr>
          </a:p>
          <a:p>
            <a:pPr lvl="8">
              <a:buNone/>
            </a:pPr>
            <a:endParaRPr lang="fr-FR" sz="2000" b="1" i="1" dirty="0" smtClean="0">
              <a:solidFill>
                <a:srgbClr val="FF0000"/>
              </a:solidFill>
            </a:endParaRPr>
          </a:p>
          <a:p>
            <a:pPr lvl="8">
              <a:buNone/>
            </a:pPr>
            <a:endParaRPr lang="fr-FR" sz="2000" b="1" i="1" dirty="0" smtClean="0">
              <a:solidFill>
                <a:srgbClr val="FF0000"/>
              </a:solidFill>
            </a:endParaRPr>
          </a:p>
          <a:p>
            <a:pPr lvl="8">
              <a:buNone/>
            </a:pPr>
            <a:endParaRPr lang="fr-FR" sz="2000" b="1" i="1" dirty="0" smtClean="0">
              <a:solidFill>
                <a:srgbClr val="FF0000"/>
              </a:solidFill>
            </a:endParaRPr>
          </a:p>
          <a:p>
            <a:pPr lvl="8">
              <a:buNone/>
            </a:pPr>
            <a:r>
              <a:rPr lang="fr-FR" sz="2000" b="1" i="1" dirty="0" smtClean="0">
                <a:solidFill>
                  <a:srgbClr val="FF0000"/>
                </a:solidFill>
              </a:rPr>
              <a:t>Mais au-delà des larmes et puis des peines</a:t>
            </a:r>
            <a:endParaRPr lang="fr-FR" sz="2000" b="1" dirty="0" smtClean="0">
              <a:solidFill>
                <a:srgbClr val="FF0000"/>
              </a:solidFill>
            </a:endParaRPr>
          </a:p>
          <a:p>
            <a:pPr lvl="8">
              <a:buNone/>
            </a:pPr>
            <a:r>
              <a:rPr lang="fr-FR" sz="2000" b="1" i="1" dirty="0" smtClean="0">
                <a:solidFill>
                  <a:srgbClr val="FF0000"/>
                </a:solidFill>
              </a:rPr>
              <a:t>Se dessine l'espoir, lumière lointaine </a:t>
            </a:r>
            <a:endParaRPr lang="fr-FR" sz="2000" b="1" dirty="0" smtClean="0">
              <a:solidFill>
                <a:srgbClr val="FF0000"/>
              </a:solidFill>
            </a:endParaRPr>
          </a:p>
          <a:p>
            <a:pPr lvl="8">
              <a:buNone/>
            </a:pPr>
            <a:r>
              <a:rPr lang="fr-FR" sz="2000" b="1" i="1" dirty="0" smtClean="0">
                <a:solidFill>
                  <a:srgbClr val="FF0000"/>
                </a:solidFill>
              </a:rPr>
              <a:t>Un nouveau chapitre, une page blanche </a:t>
            </a:r>
            <a:endParaRPr lang="fr-FR" sz="2000" b="1" dirty="0" smtClean="0">
              <a:solidFill>
                <a:srgbClr val="FF0000"/>
              </a:solidFill>
            </a:endParaRPr>
          </a:p>
          <a:p>
            <a:pPr lvl="8">
              <a:buNone/>
            </a:pPr>
            <a:r>
              <a:rPr lang="fr-FR" sz="2000" b="1" i="1" dirty="0" smtClean="0">
                <a:solidFill>
                  <a:srgbClr val="FF0000"/>
                </a:solidFill>
              </a:rPr>
              <a:t>L'occasion de renaître, prendre Revanche </a:t>
            </a:r>
            <a:endParaRPr lang="fr-FR" sz="2000" b="1" dirty="0" smtClean="0">
              <a:solidFill>
                <a:srgbClr val="FF0000"/>
              </a:solidFill>
            </a:endParaRPr>
          </a:p>
          <a:p>
            <a:pPr lvl="8">
              <a:buNone/>
            </a:pPr>
            <a:r>
              <a:rPr lang="fr-FR" sz="2000" b="1" i="1" dirty="0" smtClean="0">
                <a:solidFill>
                  <a:srgbClr val="FF0000"/>
                </a:solidFill>
              </a:rPr>
              <a:t>Le divorce n'est pas la fin du bonheur </a:t>
            </a:r>
            <a:endParaRPr lang="fr-FR" sz="2000" b="1" dirty="0" smtClean="0">
              <a:solidFill>
                <a:srgbClr val="FF0000"/>
              </a:solidFill>
            </a:endParaRPr>
          </a:p>
          <a:p>
            <a:pPr lvl="8">
              <a:buNone/>
            </a:pPr>
            <a:r>
              <a:rPr lang="fr-FR" sz="2000" b="1" i="1" dirty="0" smtClean="0">
                <a:solidFill>
                  <a:srgbClr val="FF0000"/>
                </a:solidFill>
              </a:rPr>
              <a:t>Mais une Chance de vivre un nouveau cœur</a:t>
            </a:r>
            <a:r>
              <a:rPr lang="fr-FR" sz="1200" b="1" i="1" dirty="0" smtClean="0">
                <a:solidFill>
                  <a:srgbClr val="FF0000"/>
                </a:solidFill>
              </a:rPr>
              <a:t> </a:t>
            </a:r>
            <a:endParaRPr lang="fr-FR" sz="1200" b="1" dirty="0" smtClean="0">
              <a:solidFill>
                <a:srgbClr val="FF0000"/>
              </a:solidFill>
            </a:endParaRPr>
          </a:p>
          <a:p>
            <a:pPr>
              <a:buNone/>
            </a:pPr>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down)">
                                      <p:cBhvr>
                                        <p:cTn id="10" dur="500"/>
                                        <p:tgtEl>
                                          <p:spTgt spid="6">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down)">
                                      <p:cBhvr>
                                        <p:cTn id="13" dur="500"/>
                                        <p:tgtEl>
                                          <p:spTgt spid="6">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down)">
                                      <p:cBhvr>
                                        <p:cTn id="16" dur="500"/>
                                        <p:tgtEl>
                                          <p:spTgt spid="6">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down)">
                                      <p:cBhvr>
                                        <p:cTn id="19" dur="500"/>
                                        <p:tgtEl>
                                          <p:spTgt spid="6">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down)">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down)">
                                      <p:cBhvr>
                                        <p:cTn id="27" dur="500"/>
                                        <p:tgtEl>
                                          <p:spTgt spid="6">
                                            <p:txEl>
                                              <p:pRg st="7" end="7"/>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xEl>
                                              <p:pRg st="12" end="12"/>
                                            </p:txEl>
                                          </p:spTgt>
                                        </p:tgtEl>
                                        <p:attrNameLst>
                                          <p:attrName>style.visibility</p:attrName>
                                        </p:attrNameLst>
                                      </p:cBhvr>
                                      <p:to>
                                        <p:strVal val="visible"/>
                                      </p:to>
                                    </p:set>
                                    <p:animEffect transition="in" filter="wipe(down)">
                                      <p:cBhvr>
                                        <p:cTn id="30" dur="500"/>
                                        <p:tgtEl>
                                          <p:spTgt spid="6">
                                            <p:txEl>
                                              <p:pRg st="12" end="12"/>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animEffect transition="in" filter="wipe(down)">
                                      <p:cBhvr>
                                        <p:cTn id="33" dur="500"/>
                                        <p:tgtEl>
                                          <p:spTgt spid="6">
                                            <p:txEl>
                                              <p:pRg st="13" end="13"/>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xEl>
                                              <p:pRg st="14" end="14"/>
                                            </p:txEl>
                                          </p:spTgt>
                                        </p:tgtEl>
                                        <p:attrNameLst>
                                          <p:attrName>style.visibility</p:attrName>
                                        </p:attrNameLst>
                                      </p:cBhvr>
                                      <p:to>
                                        <p:strVal val="visible"/>
                                      </p:to>
                                    </p:set>
                                    <p:animEffect transition="in" filter="wipe(down)">
                                      <p:cBhvr>
                                        <p:cTn id="36" dur="500"/>
                                        <p:tgtEl>
                                          <p:spTgt spid="6">
                                            <p:txEl>
                                              <p:pRg st="14" end="14"/>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txEl>
                                              <p:pRg st="15" end="15"/>
                                            </p:txEl>
                                          </p:spTgt>
                                        </p:tgtEl>
                                        <p:attrNameLst>
                                          <p:attrName>style.visibility</p:attrName>
                                        </p:attrNameLst>
                                      </p:cBhvr>
                                      <p:to>
                                        <p:strVal val="visible"/>
                                      </p:to>
                                    </p:set>
                                    <p:animEffect transition="in" filter="wipe(down)">
                                      <p:cBhvr>
                                        <p:cTn id="39" dur="500"/>
                                        <p:tgtEl>
                                          <p:spTgt spid="6">
                                            <p:txEl>
                                              <p:pRg st="15" end="15"/>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
                                            <p:txEl>
                                              <p:pRg st="16" end="16"/>
                                            </p:txEl>
                                          </p:spTgt>
                                        </p:tgtEl>
                                        <p:attrNameLst>
                                          <p:attrName>style.visibility</p:attrName>
                                        </p:attrNameLst>
                                      </p:cBhvr>
                                      <p:to>
                                        <p:strVal val="visible"/>
                                      </p:to>
                                    </p:set>
                                    <p:animEffect transition="in" filter="wipe(down)">
                                      <p:cBhvr>
                                        <p:cTn id="42" dur="500"/>
                                        <p:tgtEl>
                                          <p:spTgt spid="6">
                                            <p:txEl>
                                              <p:pRg st="16" end="16"/>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
                                            <p:txEl>
                                              <p:pRg st="17" end="17"/>
                                            </p:txEl>
                                          </p:spTgt>
                                        </p:tgtEl>
                                        <p:attrNameLst>
                                          <p:attrName>style.visibility</p:attrName>
                                        </p:attrNameLst>
                                      </p:cBhvr>
                                      <p:to>
                                        <p:strVal val="visible"/>
                                      </p:to>
                                    </p:set>
                                    <p:animEffect transition="in" filter="wipe(down)">
                                      <p:cBhvr>
                                        <p:cTn id="45" dur="500"/>
                                        <p:tgtEl>
                                          <p:spTgt spid="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Image1"/>
          <p:cNvPicPr/>
          <p:nvPr/>
        </p:nvPicPr>
        <p:blipFill>
          <a:blip r:embed="rId2" cstate="print">
            <a:alphaModFix/>
            <a:lum/>
          </a:blip>
          <a:srcRect l="12631" t="823" r="10616" b="2583"/>
          <a:stretch>
            <a:fillRect/>
          </a:stretch>
        </p:blipFill>
        <p:spPr>
          <a:xfrm>
            <a:off x="1" y="2924944"/>
            <a:ext cx="4355975" cy="3600400"/>
          </a:xfrm>
          <a:prstGeom prst="rect">
            <a:avLst/>
          </a:prstGeom>
        </p:spPr>
      </p:pic>
      <p:sp>
        <p:nvSpPr>
          <p:cNvPr id="3" name="Espace réservé du contenu 2"/>
          <p:cNvSpPr>
            <a:spLocks noGrp="1"/>
          </p:cNvSpPr>
          <p:nvPr>
            <p:ph idx="1"/>
          </p:nvPr>
        </p:nvSpPr>
        <p:spPr>
          <a:xfrm>
            <a:off x="179512" y="0"/>
            <a:ext cx="8964488" cy="6381328"/>
          </a:xfrm>
        </p:spPr>
        <p:txBody>
          <a:bodyPr>
            <a:normAutofit/>
          </a:bodyPr>
          <a:lstStyle/>
          <a:p>
            <a:pPr>
              <a:buNone/>
            </a:pPr>
            <a:endParaRPr lang="fr-FR" sz="2000" dirty="0" smtClean="0"/>
          </a:p>
          <a:p>
            <a:pPr>
              <a:buNone/>
            </a:pPr>
            <a:r>
              <a:rPr lang="fr-FR" sz="2000" b="1" i="1" dirty="0" smtClean="0"/>
              <a:t>On nous dit qu'il faut bien travailler à l'école,</a:t>
            </a:r>
          </a:p>
          <a:p>
            <a:pPr>
              <a:buNone/>
            </a:pPr>
            <a:r>
              <a:rPr lang="fr-FR" sz="2000" b="1" i="1" dirty="0" smtClean="0"/>
              <a:t>Mais devant ma copie le </a:t>
            </a:r>
            <a:r>
              <a:rPr lang="fr-FR" sz="2000" b="1" i="1" dirty="0" smtClean="0"/>
              <a:t>stress </a:t>
            </a:r>
            <a:r>
              <a:rPr lang="fr-FR" sz="2000" b="1" i="1" dirty="0" smtClean="0"/>
              <a:t>me rattrape,</a:t>
            </a:r>
          </a:p>
          <a:p>
            <a:pPr>
              <a:buNone/>
            </a:pPr>
            <a:r>
              <a:rPr lang="fr-FR" sz="2000" b="1" i="1" dirty="0" smtClean="0"/>
              <a:t>Je ne sais plus ma leçon cela me désole,</a:t>
            </a:r>
          </a:p>
          <a:p>
            <a:pPr>
              <a:buNone/>
            </a:pPr>
            <a:r>
              <a:rPr lang="fr-FR" sz="2000" b="1" i="1" dirty="0" smtClean="0"/>
              <a:t>Je me sens </a:t>
            </a:r>
            <a:r>
              <a:rPr lang="fr-FR" sz="2000" b="1" i="1" dirty="0" smtClean="0"/>
              <a:t>dépassé, </a:t>
            </a:r>
            <a:r>
              <a:rPr lang="fr-FR" sz="2000" b="1" i="1" dirty="0" smtClean="0"/>
              <a:t>vide tout ça me happe.</a:t>
            </a:r>
          </a:p>
          <a:p>
            <a:pPr>
              <a:buNone/>
            </a:pPr>
            <a:r>
              <a:rPr lang="fr-FR" sz="2000" b="1" i="1" dirty="0" smtClean="0"/>
              <a:t>J'aimerais tant être comme les autres,</a:t>
            </a:r>
          </a:p>
          <a:p>
            <a:pPr>
              <a:buNone/>
            </a:pPr>
            <a:r>
              <a:rPr lang="fr-FR" sz="2000" b="1" i="1" dirty="0" smtClean="0"/>
              <a:t>Mais je n'y arrive pas, cela m'attriste.</a:t>
            </a:r>
            <a:endParaRPr lang="fr-FR" b="1" i="1" dirty="0" smtClean="0"/>
          </a:p>
          <a:p>
            <a:pPr>
              <a:buNone/>
            </a:pPr>
            <a:r>
              <a:rPr lang="fr-FR" b="1" i="1" dirty="0" smtClean="0"/>
              <a:t>					      </a:t>
            </a:r>
            <a:r>
              <a:rPr lang="fr-FR" sz="2000" b="1" i="1" dirty="0" smtClean="0"/>
              <a:t>Une note ne définit pas ton avenir,</a:t>
            </a:r>
          </a:p>
          <a:p>
            <a:pPr>
              <a:buNone/>
            </a:pPr>
            <a:r>
              <a:rPr lang="fr-FR" sz="2000" b="1" i="1" dirty="0" smtClean="0"/>
              <a:t>					        A l'avenir, il est inutile de stresser,</a:t>
            </a:r>
          </a:p>
          <a:p>
            <a:pPr>
              <a:buNone/>
            </a:pPr>
            <a:r>
              <a:rPr lang="fr-FR" sz="2000" b="1" i="1" dirty="0" smtClean="0"/>
              <a:t>					        Il faudra donc bien penser </a:t>
            </a:r>
            <a:r>
              <a:rPr lang="fr-FR" sz="2000" b="1" i="1" dirty="0" smtClean="0"/>
              <a:t>à </a:t>
            </a:r>
            <a:r>
              <a:rPr lang="fr-FR" sz="2000" b="1" i="1" dirty="0" smtClean="0"/>
              <a:t>respirer.</a:t>
            </a:r>
          </a:p>
          <a:p>
            <a:pPr>
              <a:buNone/>
            </a:pPr>
            <a:r>
              <a:rPr lang="fr-FR" sz="2000" b="1" i="1" dirty="0" smtClean="0"/>
              <a:t>					        Ne te </a:t>
            </a:r>
            <a:r>
              <a:rPr lang="fr-FR" sz="2000" b="1" i="1" dirty="0" smtClean="0"/>
              <a:t>mets </a:t>
            </a:r>
            <a:r>
              <a:rPr lang="fr-FR" sz="2000" b="1" i="1" dirty="0" smtClean="0"/>
              <a:t>pas de pression, tu vas y arriver,</a:t>
            </a:r>
          </a:p>
          <a:p>
            <a:pPr>
              <a:buNone/>
            </a:pPr>
            <a:r>
              <a:rPr lang="fr-FR" sz="2000" b="1" i="1" dirty="0" smtClean="0"/>
              <a:t>					        Je crois en toi, je sais que ce n'est pas facile,</a:t>
            </a:r>
          </a:p>
          <a:p>
            <a:pPr>
              <a:buNone/>
            </a:pPr>
            <a:r>
              <a:rPr lang="fr-FR" sz="2000" b="1" i="1" dirty="0" smtClean="0"/>
              <a:t>					       Mais </a:t>
            </a:r>
            <a:r>
              <a:rPr lang="fr-FR" sz="2000" b="1" i="1" dirty="0" smtClean="0"/>
              <a:t>c’est </a:t>
            </a:r>
            <a:r>
              <a:rPr lang="fr-FR" sz="2000" b="1" i="1" dirty="0" smtClean="0"/>
              <a:t>pas grave tout va se résoudre.</a:t>
            </a:r>
          </a:p>
          <a:p>
            <a:pPr>
              <a:buNone/>
            </a:pPr>
            <a:endParaRPr lang="fr-FR" dirty="0" smtClean="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337</TotalTime>
  <Words>1296</Words>
  <Application>Microsoft Office PowerPoint</Application>
  <PresentationFormat>Affichage à l'écran (4:3)</PresentationFormat>
  <Paragraphs>426</Paragraphs>
  <Slides>27</Slides>
  <Notes>1</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Thème Office</vt:lpstr>
      <vt:lpstr>1_Thème Office</vt:lpstr>
      <vt:lpstr>Recueil de poèmes Projet Mal être/Bien être Classe de 2nde12</vt:lpstr>
      <vt:lpstr>Diapositive 2</vt:lpstr>
      <vt:lpstr>Diapositive 3</vt:lpstr>
      <vt:lpstr>Diapositive 4</vt:lpstr>
      <vt:lpstr>Diapositive 5</vt:lpstr>
      <vt:lpstr>Diapositive 6</vt:lpstr>
      <vt:lpstr>Poème mal être bien être (solitude)</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Mélanie Dhuiège</dc:creator>
  <cp:lastModifiedBy>Mélanie Dhuiège</cp:lastModifiedBy>
  <cp:revision>14</cp:revision>
  <dcterms:created xsi:type="dcterms:W3CDTF">2024-03-30T13:44:22Z</dcterms:created>
  <dcterms:modified xsi:type="dcterms:W3CDTF">2024-05-20T19:41:18Z</dcterms:modified>
</cp:coreProperties>
</file>